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8" r:id="rId4"/>
    <p:sldMasterId id="2147483762" r:id="rId5"/>
    <p:sldMasterId id="2147483773" r:id="rId6"/>
  </p:sldMasterIdLst>
  <p:notesMasterIdLst>
    <p:notesMasterId r:id="rId38"/>
  </p:notesMasterIdLst>
  <p:handoutMasterIdLst>
    <p:handoutMasterId r:id="rId39"/>
  </p:handoutMasterIdLst>
  <p:sldIdLst>
    <p:sldId id="350" r:id="rId7"/>
    <p:sldId id="1659" r:id="rId8"/>
    <p:sldId id="1850" r:id="rId9"/>
    <p:sldId id="1673" r:id="rId10"/>
    <p:sldId id="1672" r:id="rId11"/>
    <p:sldId id="1779" r:id="rId12"/>
    <p:sldId id="1856" r:id="rId13"/>
    <p:sldId id="370" r:id="rId14"/>
    <p:sldId id="372" r:id="rId15"/>
    <p:sldId id="371" r:id="rId16"/>
    <p:sldId id="369" r:id="rId17"/>
    <p:sldId id="373" r:id="rId18"/>
    <p:sldId id="375" r:id="rId19"/>
    <p:sldId id="376" r:id="rId20"/>
    <p:sldId id="374" r:id="rId21"/>
    <p:sldId id="1884" r:id="rId22"/>
    <p:sldId id="1879" r:id="rId23"/>
    <p:sldId id="1880" r:id="rId24"/>
    <p:sldId id="1881" r:id="rId25"/>
    <p:sldId id="1882" r:id="rId26"/>
    <p:sldId id="1883" r:id="rId27"/>
    <p:sldId id="1870" r:id="rId28"/>
    <p:sldId id="1867" r:id="rId29"/>
    <p:sldId id="1868" r:id="rId30"/>
    <p:sldId id="1869" r:id="rId31"/>
    <p:sldId id="1857" r:id="rId32"/>
    <p:sldId id="1296" r:id="rId33"/>
    <p:sldId id="324" r:id="rId34"/>
    <p:sldId id="1862" r:id="rId35"/>
    <p:sldId id="1887" r:id="rId36"/>
    <p:sldId id="1855" r:id="rId3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oleta Nedelcu" initials="NN" lastIdx="32" clrIdx="0">
    <p:extLst>
      <p:ext uri="{19B8F6BF-5375-455C-9EA6-DF929625EA0E}">
        <p15:presenceInfo xmlns:p15="http://schemas.microsoft.com/office/powerpoint/2012/main" userId="Nicoleta Nedelcu" providerId="None"/>
      </p:ext>
    </p:extLst>
  </p:cmAuthor>
  <p:cmAuthor id="2" name="Mircea Anca" initials="MA" lastIdx="16" clrIdx="1">
    <p:extLst>
      <p:ext uri="{19B8F6BF-5375-455C-9EA6-DF929625EA0E}">
        <p15:presenceInfo xmlns:p15="http://schemas.microsoft.com/office/powerpoint/2012/main" userId="ff3dee5bfd3bec8c" providerId="Windows Live"/>
      </p:ext>
    </p:extLst>
  </p:cmAuthor>
  <p:cmAuthor id="3" name="Nicoleta Nedelcu" initials="NN [2]" lastIdx="5" clrIdx="2">
    <p:extLst>
      <p:ext uri="{19B8F6BF-5375-455C-9EA6-DF929625EA0E}">
        <p15:presenceInfo xmlns:p15="http://schemas.microsoft.com/office/powerpoint/2012/main" userId="9f97cc5cf33471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57E"/>
    <a:srgbClr val="323232"/>
    <a:srgbClr val="212121"/>
    <a:srgbClr val="EEEEEE"/>
    <a:srgbClr val="909090"/>
    <a:srgbClr val="7F7F7F"/>
    <a:srgbClr val="A6A6A6"/>
    <a:srgbClr val="A5A5A5"/>
    <a:srgbClr val="D81A6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E7BACB-D370-4BBA-AE5B-044F8E65C225}" v="11" dt="2020-06-10T08:45:34.245"/>
    <p1510:client id="{DE2CA7D4-D6C9-A1AF-134D-4C640E2862AC}" v="16" dt="2020-06-10T09:59:39.1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46"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i Hutuca" userId="7a31fae8-7fc6-402a-a624-1df95ad3ea2d" providerId="ADAL" clId="{07E7BACB-D370-4BBA-AE5B-044F8E65C225}"/>
    <pc:docChg chg="undo custSel addSld delSld modSld sldOrd">
      <pc:chgData name="Andrei Hutuca" userId="7a31fae8-7fc6-402a-a624-1df95ad3ea2d" providerId="ADAL" clId="{07E7BACB-D370-4BBA-AE5B-044F8E65C225}" dt="2020-06-10T08:45:34.243" v="45"/>
      <pc:docMkLst>
        <pc:docMk/>
      </pc:docMkLst>
      <pc:sldChg chg="add modTransition setBg">
        <pc:chgData name="Andrei Hutuca" userId="7a31fae8-7fc6-402a-a624-1df95ad3ea2d" providerId="ADAL" clId="{07E7BACB-D370-4BBA-AE5B-044F8E65C225}" dt="2020-06-09T08:57:39.533" v="17"/>
        <pc:sldMkLst>
          <pc:docMk/>
          <pc:sldMk cId="1152321645" sldId="369"/>
        </pc:sldMkLst>
      </pc:sldChg>
      <pc:sldChg chg="modSp add modTransition setBg">
        <pc:chgData name="Andrei Hutuca" userId="7a31fae8-7fc6-402a-a624-1df95ad3ea2d" providerId="ADAL" clId="{07E7BACB-D370-4BBA-AE5B-044F8E65C225}" dt="2020-06-09T09:24:14.549" v="31" actId="14100"/>
        <pc:sldMkLst>
          <pc:docMk/>
          <pc:sldMk cId="2206881717" sldId="370"/>
        </pc:sldMkLst>
        <pc:spChg chg="mod">
          <ac:chgData name="Andrei Hutuca" userId="7a31fae8-7fc6-402a-a624-1df95ad3ea2d" providerId="ADAL" clId="{07E7BACB-D370-4BBA-AE5B-044F8E65C225}" dt="2020-06-09T09:24:14.549" v="31" actId="14100"/>
          <ac:spMkLst>
            <pc:docMk/>
            <pc:sldMk cId="2206881717" sldId="370"/>
            <ac:spMk id="283" creationId="{6F7BF32F-4453-429B-ACC3-8146A4D8A2B7}"/>
          </ac:spMkLst>
        </pc:spChg>
        <pc:spChg chg="mod">
          <ac:chgData name="Andrei Hutuca" userId="7a31fae8-7fc6-402a-a624-1df95ad3ea2d" providerId="ADAL" clId="{07E7BACB-D370-4BBA-AE5B-044F8E65C225}" dt="2020-06-09T09:24:14.549" v="31" actId="14100"/>
          <ac:spMkLst>
            <pc:docMk/>
            <pc:sldMk cId="2206881717" sldId="370"/>
            <ac:spMk id="284" creationId="{A489559F-6ECA-4E48-B14A-0D83750D6B5B}"/>
          </ac:spMkLst>
        </pc:spChg>
        <pc:spChg chg="mod">
          <ac:chgData name="Andrei Hutuca" userId="7a31fae8-7fc6-402a-a624-1df95ad3ea2d" providerId="ADAL" clId="{07E7BACB-D370-4BBA-AE5B-044F8E65C225}" dt="2020-06-09T09:24:14.549" v="31" actId="14100"/>
          <ac:spMkLst>
            <pc:docMk/>
            <pc:sldMk cId="2206881717" sldId="370"/>
            <ac:spMk id="285" creationId="{A92BEB72-A9D5-4B94-9715-CA2405AE5B4B}"/>
          </ac:spMkLst>
        </pc:spChg>
        <pc:spChg chg="mod">
          <ac:chgData name="Andrei Hutuca" userId="7a31fae8-7fc6-402a-a624-1df95ad3ea2d" providerId="ADAL" clId="{07E7BACB-D370-4BBA-AE5B-044F8E65C225}" dt="2020-06-09T09:24:14.549" v="31" actId="14100"/>
          <ac:spMkLst>
            <pc:docMk/>
            <pc:sldMk cId="2206881717" sldId="370"/>
            <ac:spMk id="288" creationId="{AFC1C273-DF1F-44AC-A272-61584E560568}"/>
          </ac:spMkLst>
        </pc:spChg>
        <pc:spChg chg="mod">
          <ac:chgData name="Andrei Hutuca" userId="7a31fae8-7fc6-402a-a624-1df95ad3ea2d" providerId="ADAL" clId="{07E7BACB-D370-4BBA-AE5B-044F8E65C225}" dt="2020-06-09T09:24:14.549" v="31" actId="14100"/>
          <ac:spMkLst>
            <pc:docMk/>
            <pc:sldMk cId="2206881717" sldId="370"/>
            <ac:spMk id="289" creationId="{3E42737A-7A1B-41CB-9ECF-83B48B49E3C4}"/>
          </ac:spMkLst>
        </pc:spChg>
        <pc:spChg chg="mod">
          <ac:chgData name="Andrei Hutuca" userId="7a31fae8-7fc6-402a-a624-1df95ad3ea2d" providerId="ADAL" clId="{07E7BACB-D370-4BBA-AE5B-044F8E65C225}" dt="2020-06-09T09:24:14.549" v="31" actId="14100"/>
          <ac:spMkLst>
            <pc:docMk/>
            <pc:sldMk cId="2206881717" sldId="370"/>
            <ac:spMk id="290" creationId="{3B6B44E7-DEFB-477E-9854-E0D93457599D}"/>
          </ac:spMkLst>
        </pc:spChg>
        <pc:spChg chg="mod">
          <ac:chgData name="Andrei Hutuca" userId="7a31fae8-7fc6-402a-a624-1df95ad3ea2d" providerId="ADAL" clId="{07E7BACB-D370-4BBA-AE5B-044F8E65C225}" dt="2020-06-09T09:24:14.549" v="31" actId="14100"/>
          <ac:spMkLst>
            <pc:docMk/>
            <pc:sldMk cId="2206881717" sldId="370"/>
            <ac:spMk id="292" creationId="{AE6095BE-D9F4-490F-9512-B468B0C09E4E}"/>
          </ac:spMkLst>
        </pc:spChg>
        <pc:spChg chg="mod">
          <ac:chgData name="Andrei Hutuca" userId="7a31fae8-7fc6-402a-a624-1df95ad3ea2d" providerId="ADAL" clId="{07E7BACB-D370-4BBA-AE5B-044F8E65C225}" dt="2020-06-09T09:24:14.549" v="31" actId="14100"/>
          <ac:spMkLst>
            <pc:docMk/>
            <pc:sldMk cId="2206881717" sldId="370"/>
            <ac:spMk id="293" creationId="{5FA031DB-9F67-4371-AE22-EF6F5693D4E0}"/>
          </ac:spMkLst>
        </pc:spChg>
        <pc:spChg chg="mod">
          <ac:chgData name="Andrei Hutuca" userId="7a31fae8-7fc6-402a-a624-1df95ad3ea2d" providerId="ADAL" clId="{07E7BACB-D370-4BBA-AE5B-044F8E65C225}" dt="2020-06-09T09:24:14.549" v="31" actId="14100"/>
          <ac:spMkLst>
            <pc:docMk/>
            <pc:sldMk cId="2206881717" sldId="370"/>
            <ac:spMk id="294" creationId="{9032CC2D-22D5-499F-B450-40C84449311B}"/>
          </ac:spMkLst>
        </pc:spChg>
        <pc:grpChg chg="mod">
          <ac:chgData name="Andrei Hutuca" userId="7a31fae8-7fc6-402a-a624-1df95ad3ea2d" providerId="ADAL" clId="{07E7BACB-D370-4BBA-AE5B-044F8E65C225}" dt="2020-06-09T09:24:14.549" v="31" actId="14100"/>
          <ac:grpSpMkLst>
            <pc:docMk/>
            <pc:sldMk cId="2206881717" sldId="370"/>
            <ac:grpSpMk id="20" creationId="{60C70D44-6433-40AC-8E8E-8DA5CC141369}"/>
          </ac:grpSpMkLst>
        </pc:grpChg>
        <pc:grpChg chg="mod">
          <ac:chgData name="Andrei Hutuca" userId="7a31fae8-7fc6-402a-a624-1df95ad3ea2d" providerId="ADAL" clId="{07E7BACB-D370-4BBA-AE5B-044F8E65C225}" dt="2020-06-09T09:24:14.549" v="31" actId="14100"/>
          <ac:grpSpMkLst>
            <pc:docMk/>
            <pc:sldMk cId="2206881717" sldId="370"/>
            <ac:grpSpMk id="45" creationId="{8AF8F311-9E31-4EC4-B0F8-52FF20582895}"/>
          </ac:grpSpMkLst>
        </pc:grpChg>
        <pc:grpChg chg="mod">
          <ac:chgData name="Andrei Hutuca" userId="7a31fae8-7fc6-402a-a624-1df95ad3ea2d" providerId="ADAL" clId="{07E7BACB-D370-4BBA-AE5B-044F8E65C225}" dt="2020-06-09T09:24:14.549" v="31" actId="14100"/>
          <ac:grpSpMkLst>
            <pc:docMk/>
            <pc:sldMk cId="2206881717" sldId="370"/>
            <ac:grpSpMk id="226" creationId="{5289ED09-8A8C-46B5-A26E-62B7A1DB0E8E}"/>
          </ac:grpSpMkLst>
        </pc:grpChg>
        <pc:grpChg chg="mod">
          <ac:chgData name="Andrei Hutuca" userId="7a31fae8-7fc6-402a-a624-1df95ad3ea2d" providerId="ADAL" clId="{07E7BACB-D370-4BBA-AE5B-044F8E65C225}" dt="2020-06-09T09:24:14.549" v="31" actId="14100"/>
          <ac:grpSpMkLst>
            <pc:docMk/>
            <pc:sldMk cId="2206881717" sldId="370"/>
            <ac:grpSpMk id="242" creationId="{D5DC4500-BA84-469A-BC9A-EB449F3BF3E5}"/>
          </ac:grpSpMkLst>
        </pc:grpChg>
        <pc:grpChg chg="mod">
          <ac:chgData name="Andrei Hutuca" userId="7a31fae8-7fc6-402a-a624-1df95ad3ea2d" providerId="ADAL" clId="{07E7BACB-D370-4BBA-AE5B-044F8E65C225}" dt="2020-06-09T09:24:14.549" v="31" actId="14100"/>
          <ac:grpSpMkLst>
            <pc:docMk/>
            <pc:sldMk cId="2206881717" sldId="370"/>
            <ac:grpSpMk id="243" creationId="{9BABA512-0553-4B77-A208-523A221578F9}"/>
          </ac:grpSpMkLst>
        </pc:grpChg>
        <pc:grpChg chg="mod">
          <ac:chgData name="Andrei Hutuca" userId="7a31fae8-7fc6-402a-a624-1df95ad3ea2d" providerId="ADAL" clId="{07E7BACB-D370-4BBA-AE5B-044F8E65C225}" dt="2020-06-09T09:24:14.549" v="31" actId="14100"/>
          <ac:grpSpMkLst>
            <pc:docMk/>
            <pc:sldMk cId="2206881717" sldId="370"/>
            <ac:grpSpMk id="244" creationId="{C956EAAF-4D60-4473-A9C1-16C5D85646C9}"/>
          </ac:grpSpMkLst>
        </pc:grpChg>
        <pc:grpChg chg="mod">
          <ac:chgData name="Andrei Hutuca" userId="7a31fae8-7fc6-402a-a624-1df95ad3ea2d" providerId="ADAL" clId="{07E7BACB-D370-4BBA-AE5B-044F8E65C225}" dt="2020-06-09T09:24:14.549" v="31" actId="14100"/>
          <ac:grpSpMkLst>
            <pc:docMk/>
            <pc:sldMk cId="2206881717" sldId="370"/>
            <ac:grpSpMk id="246" creationId="{030B0C1D-224A-4A08-A3C5-A7A1913EEC4C}"/>
          </ac:grpSpMkLst>
        </pc:grpChg>
        <pc:grpChg chg="mod">
          <ac:chgData name="Andrei Hutuca" userId="7a31fae8-7fc6-402a-a624-1df95ad3ea2d" providerId="ADAL" clId="{07E7BACB-D370-4BBA-AE5B-044F8E65C225}" dt="2020-06-09T09:24:14.549" v="31" actId="14100"/>
          <ac:grpSpMkLst>
            <pc:docMk/>
            <pc:sldMk cId="2206881717" sldId="370"/>
            <ac:grpSpMk id="248" creationId="{BC482B8F-A1D7-41B4-BC94-229627A9320D}"/>
          </ac:grpSpMkLst>
        </pc:grpChg>
        <pc:grpChg chg="mod">
          <ac:chgData name="Andrei Hutuca" userId="7a31fae8-7fc6-402a-a624-1df95ad3ea2d" providerId="ADAL" clId="{07E7BACB-D370-4BBA-AE5B-044F8E65C225}" dt="2020-06-09T09:24:14.549" v="31" actId="14100"/>
          <ac:grpSpMkLst>
            <pc:docMk/>
            <pc:sldMk cId="2206881717" sldId="370"/>
            <ac:grpSpMk id="249" creationId="{F45174CA-F388-452E-92B3-B5681E274458}"/>
          </ac:grpSpMkLst>
        </pc:grpChg>
        <pc:grpChg chg="mod">
          <ac:chgData name="Andrei Hutuca" userId="7a31fae8-7fc6-402a-a624-1df95ad3ea2d" providerId="ADAL" clId="{07E7BACB-D370-4BBA-AE5B-044F8E65C225}" dt="2020-06-09T09:24:14.549" v="31" actId="14100"/>
          <ac:grpSpMkLst>
            <pc:docMk/>
            <pc:sldMk cId="2206881717" sldId="370"/>
            <ac:grpSpMk id="250" creationId="{92B8DFAB-6C04-46AD-A26C-9BCE5E7EA13D}"/>
          </ac:grpSpMkLst>
        </pc:grpChg>
        <pc:grpChg chg="mod">
          <ac:chgData name="Andrei Hutuca" userId="7a31fae8-7fc6-402a-a624-1df95ad3ea2d" providerId="ADAL" clId="{07E7BACB-D370-4BBA-AE5B-044F8E65C225}" dt="2020-06-09T09:24:14.549" v="31" actId="14100"/>
          <ac:grpSpMkLst>
            <pc:docMk/>
            <pc:sldMk cId="2206881717" sldId="370"/>
            <ac:grpSpMk id="251" creationId="{B774F64D-1896-478B-8E6F-F9E44EB93F1A}"/>
          </ac:grpSpMkLst>
        </pc:grpChg>
        <pc:grpChg chg="mod">
          <ac:chgData name="Andrei Hutuca" userId="7a31fae8-7fc6-402a-a624-1df95ad3ea2d" providerId="ADAL" clId="{07E7BACB-D370-4BBA-AE5B-044F8E65C225}" dt="2020-06-09T09:24:14.549" v="31" actId="14100"/>
          <ac:grpSpMkLst>
            <pc:docMk/>
            <pc:sldMk cId="2206881717" sldId="370"/>
            <ac:grpSpMk id="252" creationId="{7FED206D-5DCC-446A-899F-A18FD9B15463}"/>
          </ac:grpSpMkLst>
        </pc:grpChg>
        <pc:grpChg chg="mod">
          <ac:chgData name="Andrei Hutuca" userId="7a31fae8-7fc6-402a-a624-1df95ad3ea2d" providerId="ADAL" clId="{07E7BACB-D370-4BBA-AE5B-044F8E65C225}" dt="2020-06-09T09:24:14.549" v="31" actId="14100"/>
          <ac:grpSpMkLst>
            <pc:docMk/>
            <pc:sldMk cId="2206881717" sldId="370"/>
            <ac:grpSpMk id="254" creationId="{33B194BC-1A34-4ECF-99BF-D92CC6FEC7FF}"/>
          </ac:grpSpMkLst>
        </pc:grpChg>
        <pc:grpChg chg="mod">
          <ac:chgData name="Andrei Hutuca" userId="7a31fae8-7fc6-402a-a624-1df95ad3ea2d" providerId="ADAL" clId="{07E7BACB-D370-4BBA-AE5B-044F8E65C225}" dt="2020-06-09T09:24:14.549" v="31" actId="14100"/>
          <ac:grpSpMkLst>
            <pc:docMk/>
            <pc:sldMk cId="2206881717" sldId="370"/>
            <ac:grpSpMk id="255" creationId="{CFF2AD19-821C-40FB-86C6-5864174CC52D}"/>
          </ac:grpSpMkLst>
        </pc:grpChg>
        <pc:grpChg chg="mod">
          <ac:chgData name="Andrei Hutuca" userId="7a31fae8-7fc6-402a-a624-1df95ad3ea2d" providerId="ADAL" clId="{07E7BACB-D370-4BBA-AE5B-044F8E65C225}" dt="2020-06-09T09:24:14.549" v="31" actId="14100"/>
          <ac:grpSpMkLst>
            <pc:docMk/>
            <pc:sldMk cId="2206881717" sldId="370"/>
            <ac:grpSpMk id="256" creationId="{422BD787-1AB0-4EBF-B8A5-27A1EC02E78E}"/>
          </ac:grpSpMkLst>
        </pc:grpChg>
        <pc:grpChg chg="mod">
          <ac:chgData name="Andrei Hutuca" userId="7a31fae8-7fc6-402a-a624-1df95ad3ea2d" providerId="ADAL" clId="{07E7BACB-D370-4BBA-AE5B-044F8E65C225}" dt="2020-06-09T09:24:14.549" v="31" actId="14100"/>
          <ac:grpSpMkLst>
            <pc:docMk/>
            <pc:sldMk cId="2206881717" sldId="370"/>
            <ac:grpSpMk id="257" creationId="{CCCB4AD8-D0C3-4E41-BBFB-D3A70CAF2036}"/>
          </ac:grpSpMkLst>
        </pc:grpChg>
        <pc:grpChg chg="mod">
          <ac:chgData name="Andrei Hutuca" userId="7a31fae8-7fc6-402a-a624-1df95ad3ea2d" providerId="ADAL" clId="{07E7BACB-D370-4BBA-AE5B-044F8E65C225}" dt="2020-06-09T09:24:14.549" v="31" actId="14100"/>
          <ac:grpSpMkLst>
            <pc:docMk/>
            <pc:sldMk cId="2206881717" sldId="370"/>
            <ac:grpSpMk id="258" creationId="{5180B957-D79E-488D-A1AA-0473DAFD9710}"/>
          </ac:grpSpMkLst>
        </pc:grpChg>
        <pc:grpChg chg="mod">
          <ac:chgData name="Andrei Hutuca" userId="7a31fae8-7fc6-402a-a624-1df95ad3ea2d" providerId="ADAL" clId="{07E7BACB-D370-4BBA-AE5B-044F8E65C225}" dt="2020-06-09T09:24:14.549" v="31" actId="14100"/>
          <ac:grpSpMkLst>
            <pc:docMk/>
            <pc:sldMk cId="2206881717" sldId="370"/>
            <ac:grpSpMk id="260" creationId="{2DE2A045-2236-4CE4-A64F-3D0CADB854E7}"/>
          </ac:grpSpMkLst>
        </pc:grpChg>
        <pc:grpChg chg="mod">
          <ac:chgData name="Andrei Hutuca" userId="7a31fae8-7fc6-402a-a624-1df95ad3ea2d" providerId="ADAL" clId="{07E7BACB-D370-4BBA-AE5B-044F8E65C225}" dt="2020-06-09T09:24:14.549" v="31" actId="14100"/>
          <ac:grpSpMkLst>
            <pc:docMk/>
            <pc:sldMk cId="2206881717" sldId="370"/>
            <ac:grpSpMk id="262" creationId="{B02BF353-C5DE-4936-B530-E61757F2B778}"/>
          </ac:grpSpMkLst>
        </pc:grpChg>
        <pc:grpChg chg="mod">
          <ac:chgData name="Andrei Hutuca" userId="7a31fae8-7fc6-402a-a624-1df95ad3ea2d" providerId="ADAL" clId="{07E7BACB-D370-4BBA-AE5B-044F8E65C225}" dt="2020-06-09T09:24:14.549" v="31" actId="14100"/>
          <ac:grpSpMkLst>
            <pc:docMk/>
            <pc:sldMk cId="2206881717" sldId="370"/>
            <ac:grpSpMk id="263" creationId="{862F154E-AE2D-4A1C-8C25-C35913F09718}"/>
          </ac:grpSpMkLst>
        </pc:grpChg>
        <pc:grpChg chg="mod">
          <ac:chgData name="Andrei Hutuca" userId="7a31fae8-7fc6-402a-a624-1df95ad3ea2d" providerId="ADAL" clId="{07E7BACB-D370-4BBA-AE5B-044F8E65C225}" dt="2020-06-09T09:24:14.549" v="31" actId="14100"/>
          <ac:grpSpMkLst>
            <pc:docMk/>
            <pc:sldMk cId="2206881717" sldId="370"/>
            <ac:grpSpMk id="264" creationId="{647F64D8-AE66-411D-A08A-8EE7C86DD3B2}"/>
          </ac:grpSpMkLst>
        </pc:grpChg>
        <pc:grpChg chg="mod">
          <ac:chgData name="Andrei Hutuca" userId="7a31fae8-7fc6-402a-a624-1df95ad3ea2d" providerId="ADAL" clId="{07E7BACB-D370-4BBA-AE5B-044F8E65C225}" dt="2020-06-09T09:24:14.549" v="31" actId="14100"/>
          <ac:grpSpMkLst>
            <pc:docMk/>
            <pc:sldMk cId="2206881717" sldId="370"/>
            <ac:grpSpMk id="265" creationId="{5BA77591-00DE-4E6D-8A41-8DD8F047FDB4}"/>
          </ac:grpSpMkLst>
        </pc:grpChg>
        <pc:grpChg chg="mod">
          <ac:chgData name="Andrei Hutuca" userId="7a31fae8-7fc6-402a-a624-1df95ad3ea2d" providerId="ADAL" clId="{07E7BACB-D370-4BBA-AE5B-044F8E65C225}" dt="2020-06-09T09:24:14.549" v="31" actId="14100"/>
          <ac:grpSpMkLst>
            <pc:docMk/>
            <pc:sldMk cId="2206881717" sldId="370"/>
            <ac:grpSpMk id="266" creationId="{617E1F5F-37CD-4F94-83E1-8D0B633CC152}"/>
          </ac:grpSpMkLst>
        </pc:grpChg>
        <pc:grpChg chg="mod">
          <ac:chgData name="Andrei Hutuca" userId="7a31fae8-7fc6-402a-a624-1df95ad3ea2d" providerId="ADAL" clId="{07E7BACB-D370-4BBA-AE5B-044F8E65C225}" dt="2020-06-09T09:24:14.549" v="31" actId="14100"/>
          <ac:grpSpMkLst>
            <pc:docMk/>
            <pc:sldMk cId="2206881717" sldId="370"/>
            <ac:grpSpMk id="267" creationId="{C6F7A6A2-9773-4344-9755-725E0745C4F7}"/>
          </ac:grpSpMkLst>
        </pc:grpChg>
        <pc:grpChg chg="mod">
          <ac:chgData name="Andrei Hutuca" userId="7a31fae8-7fc6-402a-a624-1df95ad3ea2d" providerId="ADAL" clId="{07E7BACB-D370-4BBA-AE5B-044F8E65C225}" dt="2020-06-09T09:24:14.549" v="31" actId="14100"/>
          <ac:grpSpMkLst>
            <pc:docMk/>
            <pc:sldMk cId="2206881717" sldId="370"/>
            <ac:grpSpMk id="268" creationId="{7C1FFDD9-0E83-4C18-B6B0-5A9052FF74BB}"/>
          </ac:grpSpMkLst>
        </pc:grpChg>
        <pc:grpChg chg="mod">
          <ac:chgData name="Andrei Hutuca" userId="7a31fae8-7fc6-402a-a624-1df95ad3ea2d" providerId="ADAL" clId="{07E7BACB-D370-4BBA-AE5B-044F8E65C225}" dt="2020-06-09T09:24:14.549" v="31" actId="14100"/>
          <ac:grpSpMkLst>
            <pc:docMk/>
            <pc:sldMk cId="2206881717" sldId="370"/>
            <ac:grpSpMk id="269" creationId="{045BDE69-B160-45AE-A426-56F350B978D2}"/>
          </ac:grpSpMkLst>
        </pc:grpChg>
        <pc:grpChg chg="mod">
          <ac:chgData name="Andrei Hutuca" userId="7a31fae8-7fc6-402a-a624-1df95ad3ea2d" providerId="ADAL" clId="{07E7BACB-D370-4BBA-AE5B-044F8E65C225}" dt="2020-06-09T09:24:14.549" v="31" actId="14100"/>
          <ac:grpSpMkLst>
            <pc:docMk/>
            <pc:sldMk cId="2206881717" sldId="370"/>
            <ac:grpSpMk id="271" creationId="{EBCA957F-AD43-4148-A230-44AAA3441961}"/>
          </ac:grpSpMkLst>
        </pc:grpChg>
        <pc:grpChg chg="mod">
          <ac:chgData name="Andrei Hutuca" userId="7a31fae8-7fc6-402a-a624-1df95ad3ea2d" providerId="ADAL" clId="{07E7BACB-D370-4BBA-AE5B-044F8E65C225}" dt="2020-06-09T09:24:14.549" v="31" actId="14100"/>
          <ac:grpSpMkLst>
            <pc:docMk/>
            <pc:sldMk cId="2206881717" sldId="370"/>
            <ac:grpSpMk id="273" creationId="{51CE811C-F205-49E2-B2B3-40A55E9ABD75}"/>
          </ac:grpSpMkLst>
        </pc:grpChg>
        <pc:grpChg chg="mod">
          <ac:chgData name="Andrei Hutuca" userId="7a31fae8-7fc6-402a-a624-1df95ad3ea2d" providerId="ADAL" clId="{07E7BACB-D370-4BBA-AE5B-044F8E65C225}" dt="2020-06-09T09:24:14.549" v="31" actId="14100"/>
          <ac:grpSpMkLst>
            <pc:docMk/>
            <pc:sldMk cId="2206881717" sldId="370"/>
            <ac:grpSpMk id="274" creationId="{32473145-468D-422D-8CA2-1837716AA181}"/>
          </ac:grpSpMkLst>
        </pc:grpChg>
        <pc:grpChg chg="mod">
          <ac:chgData name="Andrei Hutuca" userId="7a31fae8-7fc6-402a-a624-1df95ad3ea2d" providerId="ADAL" clId="{07E7BACB-D370-4BBA-AE5B-044F8E65C225}" dt="2020-06-09T09:24:14.549" v="31" actId="14100"/>
          <ac:grpSpMkLst>
            <pc:docMk/>
            <pc:sldMk cId="2206881717" sldId="370"/>
            <ac:grpSpMk id="275" creationId="{B9436D14-18B8-40E9-9C0B-CCA5522BFDA7}"/>
          </ac:grpSpMkLst>
        </pc:grpChg>
        <pc:grpChg chg="mod">
          <ac:chgData name="Andrei Hutuca" userId="7a31fae8-7fc6-402a-a624-1df95ad3ea2d" providerId="ADAL" clId="{07E7BACB-D370-4BBA-AE5B-044F8E65C225}" dt="2020-06-09T09:24:14.549" v="31" actId="14100"/>
          <ac:grpSpMkLst>
            <pc:docMk/>
            <pc:sldMk cId="2206881717" sldId="370"/>
            <ac:grpSpMk id="276" creationId="{D55AA70C-2C75-44EA-B0DF-0E2C6C0F28A7}"/>
          </ac:grpSpMkLst>
        </pc:grpChg>
        <pc:grpChg chg="mod">
          <ac:chgData name="Andrei Hutuca" userId="7a31fae8-7fc6-402a-a624-1df95ad3ea2d" providerId="ADAL" clId="{07E7BACB-D370-4BBA-AE5B-044F8E65C225}" dt="2020-06-09T09:24:14.549" v="31" actId="14100"/>
          <ac:grpSpMkLst>
            <pc:docMk/>
            <pc:sldMk cId="2206881717" sldId="370"/>
            <ac:grpSpMk id="277" creationId="{33BD512F-01B8-417A-96F8-B8DACB31897D}"/>
          </ac:grpSpMkLst>
        </pc:grpChg>
        <pc:grpChg chg="mod">
          <ac:chgData name="Andrei Hutuca" userId="7a31fae8-7fc6-402a-a624-1df95ad3ea2d" providerId="ADAL" clId="{07E7BACB-D370-4BBA-AE5B-044F8E65C225}" dt="2020-06-09T09:24:14.549" v="31" actId="14100"/>
          <ac:grpSpMkLst>
            <pc:docMk/>
            <pc:sldMk cId="2206881717" sldId="370"/>
            <ac:grpSpMk id="278" creationId="{7A7045AA-6443-48F7-A1EE-7C2885F59189}"/>
          </ac:grpSpMkLst>
        </pc:grpChg>
        <pc:grpChg chg="mod">
          <ac:chgData name="Andrei Hutuca" userId="7a31fae8-7fc6-402a-a624-1df95ad3ea2d" providerId="ADAL" clId="{07E7BACB-D370-4BBA-AE5B-044F8E65C225}" dt="2020-06-09T09:24:14.549" v="31" actId="14100"/>
          <ac:grpSpMkLst>
            <pc:docMk/>
            <pc:sldMk cId="2206881717" sldId="370"/>
            <ac:grpSpMk id="279" creationId="{43062041-E9DC-4EB0-9B93-93D0C97111C9}"/>
          </ac:grpSpMkLst>
        </pc:grpChg>
        <pc:grpChg chg="mod">
          <ac:chgData name="Andrei Hutuca" userId="7a31fae8-7fc6-402a-a624-1df95ad3ea2d" providerId="ADAL" clId="{07E7BACB-D370-4BBA-AE5B-044F8E65C225}" dt="2020-06-09T09:24:14.549" v="31" actId="14100"/>
          <ac:grpSpMkLst>
            <pc:docMk/>
            <pc:sldMk cId="2206881717" sldId="370"/>
            <ac:grpSpMk id="281" creationId="{CB812874-65B3-467D-ADB7-E1621FFC637B}"/>
          </ac:grpSpMkLst>
        </pc:grpChg>
        <pc:grpChg chg="mod">
          <ac:chgData name="Andrei Hutuca" userId="7a31fae8-7fc6-402a-a624-1df95ad3ea2d" providerId="ADAL" clId="{07E7BACB-D370-4BBA-AE5B-044F8E65C225}" dt="2020-06-09T09:24:14.549" v="31" actId="14100"/>
          <ac:grpSpMkLst>
            <pc:docMk/>
            <pc:sldMk cId="2206881717" sldId="370"/>
            <ac:grpSpMk id="317" creationId="{F47D7D14-0C24-4D03-A6E3-188B96D16105}"/>
          </ac:grpSpMkLst>
        </pc:grpChg>
        <pc:grpChg chg="mod">
          <ac:chgData name="Andrei Hutuca" userId="7a31fae8-7fc6-402a-a624-1df95ad3ea2d" providerId="ADAL" clId="{07E7BACB-D370-4BBA-AE5B-044F8E65C225}" dt="2020-06-09T09:24:14.549" v="31" actId="14100"/>
          <ac:grpSpMkLst>
            <pc:docMk/>
            <pc:sldMk cId="2206881717" sldId="370"/>
            <ac:grpSpMk id="326" creationId="{839F1FB8-8852-4FFE-B049-4662963FD27C}"/>
          </ac:grpSpMkLst>
        </pc:grpChg>
        <pc:grpChg chg="mod">
          <ac:chgData name="Andrei Hutuca" userId="7a31fae8-7fc6-402a-a624-1df95ad3ea2d" providerId="ADAL" clId="{07E7BACB-D370-4BBA-AE5B-044F8E65C225}" dt="2020-06-09T09:24:14.549" v="31" actId="14100"/>
          <ac:grpSpMkLst>
            <pc:docMk/>
            <pc:sldMk cId="2206881717" sldId="370"/>
            <ac:grpSpMk id="330" creationId="{C5848285-A8D1-414E-9585-15657813B960}"/>
          </ac:grpSpMkLst>
        </pc:grpChg>
        <pc:grpChg chg="mod">
          <ac:chgData name="Andrei Hutuca" userId="7a31fae8-7fc6-402a-a624-1df95ad3ea2d" providerId="ADAL" clId="{07E7BACB-D370-4BBA-AE5B-044F8E65C225}" dt="2020-06-09T09:24:14.549" v="31" actId="14100"/>
          <ac:grpSpMkLst>
            <pc:docMk/>
            <pc:sldMk cId="2206881717" sldId="370"/>
            <ac:grpSpMk id="331" creationId="{82A1E49E-F630-4891-B8C6-35C87F85EAD1}"/>
          </ac:grpSpMkLst>
        </pc:grpChg>
        <pc:grpChg chg="mod">
          <ac:chgData name="Andrei Hutuca" userId="7a31fae8-7fc6-402a-a624-1df95ad3ea2d" providerId="ADAL" clId="{07E7BACB-D370-4BBA-AE5B-044F8E65C225}" dt="2020-06-09T09:24:14.549" v="31" actId="14100"/>
          <ac:grpSpMkLst>
            <pc:docMk/>
            <pc:sldMk cId="2206881717" sldId="370"/>
            <ac:grpSpMk id="337" creationId="{D2BE07A6-18BB-4DBD-8039-E68EE6021E7A}"/>
          </ac:grpSpMkLst>
        </pc:grpChg>
        <pc:grpChg chg="mod">
          <ac:chgData name="Andrei Hutuca" userId="7a31fae8-7fc6-402a-a624-1df95ad3ea2d" providerId="ADAL" clId="{07E7BACB-D370-4BBA-AE5B-044F8E65C225}" dt="2020-06-09T09:24:14.549" v="31" actId="14100"/>
          <ac:grpSpMkLst>
            <pc:docMk/>
            <pc:sldMk cId="2206881717" sldId="370"/>
            <ac:grpSpMk id="341" creationId="{DB3208FF-1640-4DDB-B639-99CEB0594385}"/>
          </ac:grpSpMkLst>
        </pc:grpChg>
      </pc:sldChg>
      <pc:sldChg chg="add modTransition setBg">
        <pc:chgData name="Andrei Hutuca" userId="7a31fae8-7fc6-402a-a624-1df95ad3ea2d" providerId="ADAL" clId="{07E7BACB-D370-4BBA-AE5B-044F8E65C225}" dt="2020-06-09T08:57:39.533" v="17"/>
        <pc:sldMkLst>
          <pc:docMk/>
          <pc:sldMk cId="1662278662" sldId="371"/>
        </pc:sldMkLst>
      </pc:sldChg>
      <pc:sldChg chg="add modTransition setBg">
        <pc:chgData name="Andrei Hutuca" userId="7a31fae8-7fc6-402a-a624-1df95ad3ea2d" providerId="ADAL" clId="{07E7BACB-D370-4BBA-AE5B-044F8E65C225}" dt="2020-06-09T08:57:39.533" v="17"/>
        <pc:sldMkLst>
          <pc:docMk/>
          <pc:sldMk cId="1378263301" sldId="372"/>
        </pc:sldMkLst>
      </pc:sldChg>
      <pc:sldChg chg="add modTransition setBg">
        <pc:chgData name="Andrei Hutuca" userId="7a31fae8-7fc6-402a-a624-1df95ad3ea2d" providerId="ADAL" clId="{07E7BACB-D370-4BBA-AE5B-044F8E65C225}" dt="2020-06-09T08:57:39.533" v="17"/>
        <pc:sldMkLst>
          <pc:docMk/>
          <pc:sldMk cId="1913605856" sldId="373"/>
        </pc:sldMkLst>
      </pc:sldChg>
      <pc:sldChg chg="add modTransition setBg">
        <pc:chgData name="Andrei Hutuca" userId="7a31fae8-7fc6-402a-a624-1df95ad3ea2d" providerId="ADAL" clId="{07E7BACB-D370-4BBA-AE5B-044F8E65C225}" dt="2020-06-09T08:57:39.533" v="17"/>
        <pc:sldMkLst>
          <pc:docMk/>
          <pc:sldMk cId="1851563765" sldId="374"/>
        </pc:sldMkLst>
      </pc:sldChg>
      <pc:sldChg chg="add modTransition setBg">
        <pc:chgData name="Andrei Hutuca" userId="7a31fae8-7fc6-402a-a624-1df95ad3ea2d" providerId="ADAL" clId="{07E7BACB-D370-4BBA-AE5B-044F8E65C225}" dt="2020-06-09T08:57:39.533" v="17"/>
        <pc:sldMkLst>
          <pc:docMk/>
          <pc:sldMk cId="1818746494" sldId="375"/>
        </pc:sldMkLst>
      </pc:sldChg>
      <pc:sldChg chg="add modTransition setBg">
        <pc:chgData name="Andrei Hutuca" userId="7a31fae8-7fc6-402a-a624-1df95ad3ea2d" providerId="ADAL" clId="{07E7BACB-D370-4BBA-AE5B-044F8E65C225}" dt="2020-06-09T08:57:39.533" v="17"/>
        <pc:sldMkLst>
          <pc:docMk/>
          <pc:sldMk cId="2621298120" sldId="376"/>
        </pc:sldMkLst>
      </pc:sldChg>
      <pc:sldChg chg="del">
        <pc:chgData name="Andrei Hutuca" userId="7a31fae8-7fc6-402a-a624-1df95ad3ea2d" providerId="ADAL" clId="{07E7BACB-D370-4BBA-AE5B-044F8E65C225}" dt="2020-06-09T08:57:52.460" v="18" actId="2696"/>
        <pc:sldMkLst>
          <pc:docMk/>
          <pc:sldMk cId="92110757" sldId="1712"/>
        </pc:sldMkLst>
      </pc:sldChg>
      <pc:sldChg chg="modSp del">
        <pc:chgData name="Andrei Hutuca" userId="7a31fae8-7fc6-402a-a624-1df95ad3ea2d" providerId="ADAL" clId="{07E7BACB-D370-4BBA-AE5B-044F8E65C225}" dt="2020-06-10T08:35:06.328" v="39" actId="2696"/>
        <pc:sldMkLst>
          <pc:docMk/>
          <pc:sldMk cId="2492451946" sldId="1758"/>
        </pc:sldMkLst>
        <pc:picChg chg="mod">
          <ac:chgData name="Andrei Hutuca" userId="7a31fae8-7fc6-402a-a624-1df95ad3ea2d" providerId="ADAL" clId="{07E7BACB-D370-4BBA-AE5B-044F8E65C225}" dt="2020-06-09T08:32:21.433" v="11" actId="14100"/>
          <ac:picMkLst>
            <pc:docMk/>
            <pc:sldMk cId="2492451946" sldId="1758"/>
            <ac:picMk id="17" creationId="{B92597A4-3E19-435E-B78A-9C54462C09B7}"/>
          </ac:picMkLst>
        </pc:picChg>
      </pc:sldChg>
      <pc:sldChg chg="modSp ord">
        <pc:chgData name="Andrei Hutuca" userId="7a31fae8-7fc6-402a-a624-1df95ad3ea2d" providerId="ADAL" clId="{07E7BACB-D370-4BBA-AE5B-044F8E65C225}" dt="2020-06-09T09:26:15.776" v="38" actId="20577"/>
        <pc:sldMkLst>
          <pc:docMk/>
          <pc:sldMk cId="2289222349" sldId="1779"/>
        </pc:sldMkLst>
        <pc:spChg chg="mod">
          <ac:chgData name="Andrei Hutuca" userId="7a31fae8-7fc6-402a-a624-1df95ad3ea2d" providerId="ADAL" clId="{07E7BACB-D370-4BBA-AE5B-044F8E65C225}" dt="2020-06-09T09:26:15.776" v="38" actId="20577"/>
          <ac:spMkLst>
            <pc:docMk/>
            <pc:sldMk cId="2289222349" sldId="1779"/>
            <ac:spMk id="12" creationId="{310ECB2C-56EA-4EF0-83BA-95C0723D14C4}"/>
          </ac:spMkLst>
        </pc:spChg>
      </pc:sldChg>
      <pc:sldChg chg="addSp delSp modSp del">
        <pc:chgData name="Andrei Hutuca" userId="7a31fae8-7fc6-402a-a624-1df95ad3ea2d" providerId="ADAL" clId="{07E7BACB-D370-4BBA-AE5B-044F8E65C225}" dt="2020-06-09T09:25:25.680" v="33" actId="2696"/>
        <pc:sldMkLst>
          <pc:docMk/>
          <pc:sldMk cId="1153416032" sldId="1822"/>
        </pc:sldMkLst>
        <pc:spChg chg="add del">
          <ac:chgData name="Andrei Hutuca" userId="7a31fae8-7fc6-402a-a624-1df95ad3ea2d" providerId="ADAL" clId="{07E7BACB-D370-4BBA-AE5B-044F8E65C225}" dt="2020-06-09T08:29:05.534" v="3"/>
          <ac:spMkLst>
            <pc:docMk/>
            <pc:sldMk cId="1153416032" sldId="1822"/>
            <ac:spMk id="17" creationId="{662F0814-4480-4013-8622-3F4AFBD4D8E9}"/>
          </ac:spMkLst>
        </pc:spChg>
        <pc:spChg chg="add del">
          <ac:chgData name="Andrei Hutuca" userId="7a31fae8-7fc6-402a-a624-1df95ad3ea2d" providerId="ADAL" clId="{07E7BACB-D370-4BBA-AE5B-044F8E65C225}" dt="2020-06-09T08:29:05.534" v="3"/>
          <ac:spMkLst>
            <pc:docMk/>
            <pc:sldMk cId="1153416032" sldId="1822"/>
            <ac:spMk id="22" creationId="{B34E0873-EDBC-4BE9-8AF8-258CDA9EC056}"/>
          </ac:spMkLst>
        </pc:spChg>
        <pc:spChg chg="del">
          <ac:chgData name="Andrei Hutuca" userId="7a31fae8-7fc6-402a-a624-1df95ad3ea2d" providerId="ADAL" clId="{07E7BACB-D370-4BBA-AE5B-044F8E65C225}" dt="2020-06-09T09:12:05.834" v="29" actId="478"/>
          <ac:spMkLst>
            <pc:docMk/>
            <pc:sldMk cId="1153416032" sldId="1822"/>
            <ac:spMk id="31" creationId="{3AB684B3-71C5-459A-9508-9F52FD2315A9}"/>
          </ac:spMkLst>
        </pc:spChg>
        <pc:spChg chg="del">
          <ac:chgData name="Andrei Hutuca" userId="7a31fae8-7fc6-402a-a624-1df95ad3ea2d" providerId="ADAL" clId="{07E7BACB-D370-4BBA-AE5B-044F8E65C225}" dt="2020-06-09T09:12:03.766" v="28" actId="478"/>
          <ac:spMkLst>
            <pc:docMk/>
            <pc:sldMk cId="1153416032" sldId="1822"/>
            <ac:spMk id="34" creationId="{CEB04D30-09C6-473F-8F88-64EF932C0EDC}"/>
          </ac:spMkLst>
        </pc:spChg>
        <pc:spChg chg="del mod">
          <ac:chgData name="Andrei Hutuca" userId="7a31fae8-7fc6-402a-a624-1df95ad3ea2d" providerId="ADAL" clId="{07E7BACB-D370-4BBA-AE5B-044F8E65C225}" dt="2020-06-09T09:12:02.148" v="27" actId="478"/>
          <ac:spMkLst>
            <pc:docMk/>
            <pc:sldMk cId="1153416032" sldId="1822"/>
            <ac:spMk id="37" creationId="{FF45380D-C1C2-4122-B374-E2341A736DED}"/>
          </ac:spMkLst>
        </pc:spChg>
        <pc:spChg chg="del">
          <ac:chgData name="Andrei Hutuca" userId="7a31fae8-7fc6-402a-a624-1df95ad3ea2d" providerId="ADAL" clId="{07E7BACB-D370-4BBA-AE5B-044F8E65C225}" dt="2020-06-09T09:11:59.491" v="25" actId="478"/>
          <ac:spMkLst>
            <pc:docMk/>
            <pc:sldMk cId="1153416032" sldId="1822"/>
            <ac:spMk id="40" creationId="{08A2A60A-FA83-4793-B850-43E0FFF18BD0}"/>
          </ac:spMkLst>
        </pc:spChg>
        <pc:spChg chg="add del">
          <ac:chgData name="Andrei Hutuca" userId="7a31fae8-7fc6-402a-a624-1df95ad3ea2d" providerId="ADAL" clId="{07E7BACB-D370-4BBA-AE5B-044F8E65C225}" dt="2020-06-09T08:29:05.534" v="3"/>
          <ac:spMkLst>
            <pc:docMk/>
            <pc:sldMk cId="1153416032" sldId="1822"/>
            <ac:spMk id="86" creationId="{269CA334-DBA2-40E4-979C-BFA4AA52BEE7}"/>
          </ac:spMkLst>
        </pc:spChg>
        <pc:spChg chg="add del">
          <ac:chgData name="Andrei Hutuca" userId="7a31fae8-7fc6-402a-a624-1df95ad3ea2d" providerId="ADAL" clId="{07E7BACB-D370-4BBA-AE5B-044F8E65C225}" dt="2020-06-09T08:29:05.534" v="3"/>
          <ac:spMkLst>
            <pc:docMk/>
            <pc:sldMk cId="1153416032" sldId="1822"/>
            <ac:spMk id="87" creationId="{90E63878-2D60-402E-A124-1649A171C7AB}"/>
          </ac:spMkLst>
        </pc:spChg>
        <pc:spChg chg="add del">
          <ac:chgData name="Andrei Hutuca" userId="7a31fae8-7fc6-402a-a624-1df95ad3ea2d" providerId="ADAL" clId="{07E7BACB-D370-4BBA-AE5B-044F8E65C225}" dt="2020-06-09T08:29:05.534" v="3"/>
          <ac:spMkLst>
            <pc:docMk/>
            <pc:sldMk cId="1153416032" sldId="1822"/>
            <ac:spMk id="132" creationId="{E577475D-954E-4431-B6BC-F96AB7C6883B}"/>
          </ac:spMkLst>
        </pc:spChg>
        <pc:spChg chg="add del">
          <ac:chgData name="Andrei Hutuca" userId="7a31fae8-7fc6-402a-a624-1df95ad3ea2d" providerId="ADAL" clId="{07E7BACB-D370-4BBA-AE5B-044F8E65C225}" dt="2020-06-09T08:29:05.534" v="3"/>
          <ac:spMkLst>
            <pc:docMk/>
            <pc:sldMk cId="1153416032" sldId="1822"/>
            <ac:spMk id="133" creationId="{FA815522-9939-4E5E-911F-DAD856A9888F}"/>
          </ac:spMkLst>
        </pc:spChg>
        <pc:spChg chg="add del">
          <ac:chgData name="Andrei Hutuca" userId="7a31fae8-7fc6-402a-a624-1df95ad3ea2d" providerId="ADAL" clId="{07E7BACB-D370-4BBA-AE5B-044F8E65C225}" dt="2020-06-09T08:29:05.534" v="3"/>
          <ac:spMkLst>
            <pc:docMk/>
            <pc:sldMk cId="1153416032" sldId="1822"/>
            <ac:spMk id="134" creationId="{B5A93DCB-223D-431A-BCF2-347333260DE8}"/>
          </ac:spMkLst>
        </pc:spChg>
        <pc:spChg chg="add del">
          <ac:chgData name="Andrei Hutuca" userId="7a31fae8-7fc6-402a-a624-1df95ad3ea2d" providerId="ADAL" clId="{07E7BACB-D370-4BBA-AE5B-044F8E65C225}" dt="2020-06-09T08:29:05.534" v="3"/>
          <ac:spMkLst>
            <pc:docMk/>
            <pc:sldMk cId="1153416032" sldId="1822"/>
            <ac:spMk id="156" creationId="{89289EC8-7A72-4229-AEE3-56626AA745F3}"/>
          </ac:spMkLst>
        </pc:spChg>
        <pc:spChg chg="add del">
          <ac:chgData name="Andrei Hutuca" userId="7a31fae8-7fc6-402a-a624-1df95ad3ea2d" providerId="ADAL" clId="{07E7BACB-D370-4BBA-AE5B-044F8E65C225}" dt="2020-06-09T08:29:05.534" v="3"/>
          <ac:spMkLst>
            <pc:docMk/>
            <pc:sldMk cId="1153416032" sldId="1822"/>
            <ac:spMk id="157" creationId="{FB5FF71B-0080-41D2-89C5-70D0B65ACDAE}"/>
          </ac:spMkLst>
        </pc:spChg>
        <pc:spChg chg="add del">
          <ac:chgData name="Andrei Hutuca" userId="7a31fae8-7fc6-402a-a624-1df95ad3ea2d" providerId="ADAL" clId="{07E7BACB-D370-4BBA-AE5B-044F8E65C225}" dt="2020-06-09T08:29:05.534" v="3"/>
          <ac:spMkLst>
            <pc:docMk/>
            <pc:sldMk cId="1153416032" sldId="1822"/>
            <ac:spMk id="164" creationId="{3618A568-D682-4996-87DA-F194A717E464}"/>
          </ac:spMkLst>
        </pc:spChg>
        <pc:spChg chg="add del">
          <ac:chgData name="Andrei Hutuca" userId="7a31fae8-7fc6-402a-a624-1df95ad3ea2d" providerId="ADAL" clId="{07E7BACB-D370-4BBA-AE5B-044F8E65C225}" dt="2020-06-09T08:29:05.534" v="3"/>
          <ac:spMkLst>
            <pc:docMk/>
            <pc:sldMk cId="1153416032" sldId="1822"/>
            <ac:spMk id="173" creationId="{0CE1E19D-B214-4444-A1AB-2EBE31306F4F}"/>
          </ac:spMkLst>
        </pc:spChg>
        <pc:spChg chg="add del">
          <ac:chgData name="Andrei Hutuca" userId="7a31fae8-7fc6-402a-a624-1df95ad3ea2d" providerId="ADAL" clId="{07E7BACB-D370-4BBA-AE5B-044F8E65C225}" dt="2020-06-09T08:29:05.534" v="3"/>
          <ac:spMkLst>
            <pc:docMk/>
            <pc:sldMk cId="1153416032" sldId="1822"/>
            <ac:spMk id="174" creationId="{2AC94938-C1BB-4C07-8CAE-009A618CAB5C}"/>
          </ac:spMkLst>
        </pc:spChg>
        <pc:grpChg chg="del">
          <ac:chgData name="Andrei Hutuca" userId="7a31fae8-7fc6-402a-a624-1df95ad3ea2d" providerId="ADAL" clId="{07E7BACB-D370-4BBA-AE5B-044F8E65C225}" dt="2020-06-09T09:11:56.105" v="20" actId="478"/>
          <ac:grpSpMkLst>
            <pc:docMk/>
            <pc:sldMk cId="1153416032" sldId="1822"/>
            <ac:grpSpMk id="5" creationId="{2E7459FB-99A2-4CCF-AA01-59E441EF1170}"/>
          </ac:grpSpMkLst>
        </pc:grpChg>
        <pc:grpChg chg="add del">
          <ac:chgData name="Andrei Hutuca" userId="7a31fae8-7fc6-402a-a624-1df95ad3ea2d" providerId="ADAL" clId="{07E7BACB-D370-4BBA-AE5B-044F8E65C225}" dt="2020-06-09T08:29:05.534" v="3"/>
          <ac:grpSpMkLst>
            <pc:docMk/>
            <pc:sldMk cId="1153416032" sldId="1822"/>
            <ac:grpSpMk id="18" creationId="{0F992F4E-ADE5-4BF2-A369-AF51224E2D49}"/>
          </ac:grpSpMkLst>
        </pc:grpChg>
        <pc:grpChg chg="add del">
          <ac:chgData name="Andrei Hutuca" userId="7a31fae8-7fc6-402a-a624-1df95ad3ea2d" providerId="ADAL" clId="{07E7BACB-D370-4BBA-AE5B-044F8E65C225}" dt="2020-06-09T08:29:05.534" v="3"/>
          <ac:grpSpMkLst>
            <pc:docMk/>
            <pc:sldMk cId="1153416032" sldId="1822"/>
            <ac:grpSpMk id="23" creationId="{31BA2363-0046-465B-AA5C-2BED21B9F64C}"/>
          </ac:grpSpMkLst>
        </pc:grpChg>
        <pc:grpChg chg="add del">
          <ac:chgData name="Andrei Hutuca" userId="7a31fae8-7fc6-402a-a624-1df95ad3ea2d" providerId="ADAL" clId="{07E7BACB-D370-4BBA-AE5B-044F8E65C225}" dt="2020-06-09T08:29:05.534" v="3"/>
          <ac:grpSpMkLst>
            <pc:docMk/>
            <pc:sldMk cId="1153416032" sldId="1822"/>
            <ac:grpSpMk id="32" creationId="{80D82736-0B0C-4A42-8D7E-02E0A38B2162}"/>
          </ac:grpSpMkLst>
        </pc:grpChg>
        <pc:grpChg chg="add del">
          <ac:chgData name="Andrei Hutuca" userId="7a31fae8-7fc6-402a-a624-1df95ad3ea2d" providerId="ADAL" clId="{07E7BACB-D370-4BBA-AE5B-044F8E65C225}" dt="2020-06-09T08:29:05.534" v="3"/>
          <ac:grpSpMkLst>
            <pc:docMk/>
            <pc:sldMk cId="1153416032" sldId="1822"/>
            <ac:grpSpMk id="38" creationId="{2E87F1C6-0C05-476C-802A-2C46D2708FF1}"/>
          </ac:grpSpMkLst>
        </pc:grpChg>
        <pc:grpChg chg="add del">
          <ac:chgData name="Andrei Hutuca" userId="7a31fae8-7fc6-402a-a624-1df95ad3ea2d" providerId="ADAL" clId="{07E7BACB-D370-4BBA-AE5B-044F8E65C225}" dt="2020-06-09T08:29:05.534" v="3"/>
          <ac:grpSpMkLst>
            <pc:docMk/>
            <pc:sldMk cId="1153416032" sldId="1822"/>
            <ac:grpSpMk id="46" creationId="{BF775F79-BA5F-46AF-9A94-C6DC026031DE}"/>
          </ac:grpSpMkLst>
        </pc:grpChg>
        <pc:grpChg chg="add del">
          <ac:chgData name="Andrei Hutuca" userId="7a31fae8-7fc6-402a-a624-1df95ad3ea2d" providerId="ADAL" clId="{07E7BACB-D370-4BBA-AE5B-044F8E65C225}" dt="2020-06-09T08:29:05.534" v="3"/>
          <ac:grpSpMkLst>
            <pc:docMk/>
            <pc:sldMk cId="1153416032" sldId="1822"/>
            <ac:grpSpMk id="50" creationId="{1F090916-097A-4C8F-8B85-C32F31994D35}"/>
          </ac:grpSpMkLst>
        </pc:grpChg>
        <pc:grpChg chg="add del">
          <ac:chgData name="Andrei Hutuca" userId="7a31fae8-7fc6-402a-a624-1df95ad3ea2d" providerId="ADAL" clId="{07E7BACB-D370-4BBA-AE5B-044F8E65C225}" dt="2020-06-09T08:29:05.534" v="3"/>
          <ac:grpSpMkLst>
            <pc:docMk/>
            <pc:sldMk cId="1153416032" sldId="1822"/>
            <ac:grpSpMk id="54" creationId="{2FB3E804-18A4-4CD5-BCE9-6AF658D0F297}"/>
          </ac:grpSpMkLst>
        </pc:grpChg>
        <pc:grpChg chg="add del">
          <ac:chgData name="Andrei Hutuca" userId="7a31fae8-7fc6-402a-a624-1df95ad3ea2d" providerId="ADAL" clId="{07E7BACB-D370-4BBA-AE5B-044F8E65C225}" dt="2020-06-09T08:29:05.534" v="3"/>
          <ac:grpSpMkLst>
            <pc:docMk/>
            <pc:sldMk cId="1153416032" sldId="1822"/>
            <ac:grpSpMk id="58" creationId="{840B9348-9724-42DE-91D9-4834ED3F8B6D}"/>
          </ac:grpSpMkLst>
        </pc:grpChg>
        <pc:grpChg chg="add del">
          <ac:chgData name="Andrei Hutuca" userId="7a31fae8-7fc6-402a-a624-1df95ad3ea2d" providerId="ADAL" clId="{07E7BACB-D370-4BBA-AE5B-044F8E65C225}" dt="2020-06-09T08:29:05.534" v="3"/>
          <ac:grpSpMkLst>
            <pc:docMk/>
            <pc:sldMk cId="1153416032" sldId="1822"/>
            <ac:grpSpMk id="62" creationId="{BB924F59-F10B-4733-9F37-6607F59FEE09}"/>
          </ac:grpSpMkLst>
        </pc:grpChg>
        <pc:grpChg chg="add del">
          <ac:chgData name="Andrei Hutuca" userId="7a31fae8-7fc6-402a-a624-1df95ad3ea2d" providerId="ADAL" clId="{07E7BACB-D370-4BBA-AE5B-044F8E65C225}" dt="2020-06-09T08:29:05.534" v="3"/>
          <ac:grpSpMkLst>
            <pc:docMk/>
            <pc:sldMk cId="1153416032" sldId="1822"/>
            <ac:grpSpMk id="66" creationId="{4C09FE7B-8D43-4415-BD03-54D46BAD49C9}"/>
          </ac:grpSpMkLst>
        </pc:grpChg>
        <pc:grpChg chg="add del">
          <ac:chgData name="Andrei Hutuca" userId="7a31fae8-7fc6-402a-a624-1df95ad3ea2d" providerId="ADAL" clId="{07E7BACB-D370-4BBA-AE5B-044F8E65C225}" dt="2020-06-09T08:29:05.534" v="3"/>
          <ac:grpSpMkLst>
            <pc:docMk/>
            <pc:sldMk cId="1153416032" sldId="1822"/>
            <ac:grpSpMk id="70" creationId="{C3770363-2D21-45F3-A285-A696CB6C193C}"/>
          </ac:grpSpMkLst>
        </pc:grpChg>
        <pc:grpChg chg="add del">
          <ac:chgData name="Andrei Hutuca" userId="7a31fae8-7fc6-402a-a624-1df95ad3ea2d" providerId="ADAL" clId="{07E7BACB-D370-4BBA-AE5B-044F8E65C225}" dt="2020-06-09T08:29:05.534" v="3"/>
          <ac:grpSpMkLst>
            <pc:docMk/>
            <pc:sldMk cId="1153416032" sldId="1822"/>
            <ac:grpSpMk id="74" creationId="{18AA1C64-68DF-4732-BE81-6352ECEF2359}"/>
          </ac:grpSpMkLst>
        </pc:grpChg>
        <pc:grpChg chg="add del">
          <ac:chgData name="Andrei Hutuca" userId="7a31fae8-7fc6-402a-a624-1df95ad3ea2d" providerId="ADAL" clId="{07E7BACB-D370-4BBA-AE5B-044F8E65C225}" dt="2020-06-09T08:29:05.534" v="3"/>
          <ac:grpSpMkLst>
            <pc:docMk/>
            <pc:sldMk cId="1153416032" sldId="1822"/>
            <ac:grpSpMk id="78" creationId="{9B9470DA-7860-4DC6-9F49-E9EB0E31E8B5}"/>
          </ac:grpSpMkLst>
        </pc:grpChg>
        <pc:grpChg chg="add del">
          <ac:chgData name="Andrei Hutuca" userId="7a31fae8-7fc6-402a-a624-1df95ad3ea2d" providerId="ADAL" clId="{07E7BACB-D370-4BBA-AE5B-044F8E65C225}" dt="2020-06-09T08:29:05.534" v="3"/>
          <ac:grpSpMkLst>
            <pc:docMk/>
            <pc:sldMk cId="1153416032" sldId="1822"/>
            <ac:grpSpMk id="82" creationId="{8E1B4BE6-A481-4887-AFAB-133E071BDF55}"/>
          </ac:grpSpMkLst>
        </pc:grpChg>
        <pc:grpChg chg="add del">
          <ac:chgData name="Andrei Hutuca" userId="7a31fae8-7fc6-402a-a624-1df95ad3ea2d" providerId="ADAL" clId="{07E7BACB-D370-4BBA-AE5B-044F8E65C225}" dt="2020-06-09T08:29:05.534" v="3"/>
          <ac:grpSpMkLst>
            <pc:docMk/>
            <pc:sldMk cId="1153416032" sldId="1822"/>
            <ac:grpSpMk id="88" creationId="{50F1229D-00DD-49B5-949C-55E078955274}"/>
          </ac:grpSpMkLst>
        </pc:grpChg>
        <pc:grpChg chg="add del">
          <ac:chgData name="Andrei Hutuca" userId="7a31fae8-7fc6-402a-a624-1df95ad3ea2d" providerId="ADAL" clId="{07E7BACB-D370-4BBA-AE5B-044F8E65C225}" dt="2020-06-09T08:29:05.534" v="3"/>
          <ac:grpSpMkLst>
            <pc:docMk/>
            <pc:sldMk cId="1153416032" sldId="1822"/>
            <ac:grpSpMk id="92" creationId="{D58DF9D3-EB94-4611-B45E-8FE36E54D59F}"/>
          </ac:grpSpMkLst>
        </pc:grpChg>
        <pc:grpChg chg="add del">
          <ac:chgData name="Andrei Hutuca" userId="7a31fae8-7fc6-402a-a624-1df95ad3ea2d" providerId="ADAL" clId="{07E7BACB-D370-4BBA-AE5B-044F8E65C225}" dt="2020-06-09T08:29:05.534" v="3"/>
          <ac:grpSpMkLst>
            <pc:docMk/>
            <pc:sldMk cId="1153416032" sldId="1822"/>
            <ac:grpSpMk id="96" creationId="{7F54628A-B32B-4EE2-AABA-B22DED4FA1D5}"/>
          </ac:grpSpMkLst>
        </pc:grpChg>
        <pc:grpChg chg="add del">
          <ac:chgData name="Andrei Hutuca" userId="7a31fae8-7fc6-402a-a624-1df95ad3ea2d" providerId="ADAL" clId="{07E7BACB-D370-4BBA-AE5B-044F8E65C225}" dt="2020-06-09T08:29:05.534" v="3"/>
          <ac:grpSpMkLst>
            <pc:docMk/>
            <pc:sldMk cId="1153416032" sldId="1822"/>
            <ac:grpSpMk id="100" creationId="{5941BA0A-87EC-4A3A-B1A2-3C0036A1679C}"/>
          </ac:grpSpMkLst>
        </pc:grpChg>
        <pc:grpChg chg="add del">
          <ac:chgData name="Andrei Hutuca" userId="7a31fae8-7fc6-402a-a624-1df95ad3ea2d" providerId="ADAL" clId="{07E7BACB-D370-4BBA-AE5B-044F8E65C225}" dt="2020-06-09T08:29:05.534" v="3"/>
          <ac:grpSpMkLst>
            <pc:docMk/>
            <pc:sldMk cId="1153416032" sldId="1822"/>
            <ac:grpSpMk id="104" creationId="{2EF79D08-E5EE-46D7-ABAB-CE617982F87A}"/>
          </ac:grpSpMkLst>
        </pc:grpChg>
        <pc:grpChg chg="add del">
          <ac:chgData name="Andrei Hutuca" userId="7a31fae8-7fc6-402a-a624-1df95ad3ea2d" providerId="ADAL" clId="{07E7BACB-D370-4BBA-AE5B-044F8E65C225}" dt="2020-06-09T08:29:05.534" v="3"/>
          <ac:grpSpMkLst>
            <pc:docMk/>
            <pc:sldMk cId="1153416032" sldId="1822"/>
            <ac:grpSpMk id="108" creationId="{7F70E831-A1D8-41A0-AEA9-56AF206B543D}"/>
          </ac:grpSpMkLst>
        </pc:grpChg>
        <pc:grpChg chg="add del">
          <ac:chgData name="Andrei Hutuca" userId="7a31fae8-7fc6-402a-a624-1df95ad3ea2d" providerId="ADAL" clId="{07E7BACB-D370-4BBA-AE5B-044F8E65C225}" dt="2020-06-09T08:29:05.534" v="3"/>
          <ac:grpSpMkLst>
            <pc:docMk/>
            <pc:sldMk cId="1153416032" sldId="1822"/>
            <ac:grpSpMk id="112" creationId="{22D44A25-9502-40D1-BEED-AA4DDD020E9A}"/>
          </ac:grpSpMkLst>
        </pc:grpChg>
        <pc:grpChg chg="add del">
          <ac:chgData name="Andrei Hutuca" userId="7a31fae8-7fc6-402a-a624-1df95ad3ea2d" providerId="ADAL" clId="{07E7BACB-D370-4BBA-AE5B-044F8E65C225}" dt="2020-06-09T08:29:05.534" v="3"/>
          <ac:grpSpMkLst>
            <pc:docMk/>
            <pc:sldMk cId="1153416032" sldId="1822"/>
            <ac:grpSpMk id="116" creationId="{0626DD2A-FD40-449C-927E-6F57FF53C7F5}"/>
          </ac:grpSpMkLst>
        </pc:grpChg>
        <pc:grpChg chg="add del">
          <ac:chgData name="Andrei Hutuca" userId="7a31fae8-7fc6-402a-a624-1df95ad3ea2d" providerId="ADAL" clId="{07E7BACB-D370-4BBA-AE5B-044F8E65C225}" dt="2020-06-09T08:29:05.534" v="3"/>
          <ac:grpSpMkLst>
            <pc:docMk/>
            <pc:sldMk cId="1153416032" sldId="1822"/>
            <ac:grpSpMk id="120" creationId="{07E712FF-DF1D-46B5-9E8A-8D3BD891D929}"/>
          </ac:grpSpMkLst>
        </pc:grpChg>
        <pc:grpChg chg="add del">
          <ac:chgData name="Andrei Hutuca" userId="7a31fae8-7fc6-402a-a624-1df95ad3ea2d" providerId="ADAL" clId="{07E7BACB-D370-4BBA-AE5B-044F8E65C225}" dt="2020-06-09T08:29:05.534" v="3"/>
          <ac:grpSpMkLst>
            <pc:docMk/>
            <pc:sldMk cId="1153416032" sldId="1822"/>
            <ac:grpSpMk id="124" creationId="{FC2F7AC8-B345-4FEC-A433-E1ACA2E74C13}"/>
          </ac:grpSpMkLst>
        </pc:grpChg>
        <pc:grpChg chg="add del">
          <ac:chgData name="Andrei Hutuca" userId="7a31fae8-7fc6-402a-a624-1df95ad3ea2d" providerId="ADAL" clId="{07E7BACB-D370-4BBA-AE5B-044F8E65C225}" dt="2020-06-09T08:29:05.534" v="3"/>
          <ac:grpSpMkLst>
            <pc:docMk/>
            <pc:sldMk cId="1153416032" sldId="1822"/>
            <ac:grpSpMk id="128" creationId="{94CBB96F-CD87-4C73-96F7-9DF3FF82F3A6}"/>
          </ac:grpSpMkLst>
        </pc:grpChg>
        <pc:grpChg chg="add del">
          <ac:chgData name="Andrei Hutuca" userId="7a31fae8-7fc6-402a-a624-1df95ad3ea2d" providerId="ADAL" clId="{07E7BACB-D370-4BBA-AE5B-044F8E65C225}" dt="2020-06-09T08:29:05.534" v="3"/>
          <ac:grpSpMkLst>
            <pc:docMk/>
            <pc:sldMk cId="1153416032" sldId="1822"/>
            <ac:grpSpMk id="135" creationId="{953F28F4-54CF-46FE-BFD3-FF29504EE9DE}"/>
          </ac:grpSpMkLst>
        </pc:grpChg>
        <pc:grpChg chg="add del">
          <ac:chgData name="Andrei Hutuca" userId="7a31fae8-7fc6-402a-a624-1df95ad3ea2d" providerId="ADAL" clId="{07E7BACB-D370-4BBA-AE5B-044F8E65C225}" dt="2020-06-09T08:29:05.534" v="3"/>
          <ac:grpSpMkLst>
            <pc:docMk/>
            <pc:sldMk cId="1153416032" sldId="1822"/>
            <ac:grpSpMk id="139" creationId="{15BA0CC6-06C6-42A4-9765-BFFB3A7A0506}"/>
          </ac:grpSpMkLst>
        </pc:grpChg>
        <pc:grpChg chg="add del">
          <ac:chgData name="Andrei Hutuca" userId="7a31fae8-7fc6-402a-a624-1df95ad3ea2d" providerId="ADAL" clId="{07E7BACB-D370-4BBA-AE5B-044F8E65C225}" dt="2020-06-09T08:29:05.534" v="3"/>
          <ac:grpSpMkLst>
            <pc:docMk/>
            <pc:sldMk cId="1153416032" sldId="1822"/>
            <ac:grpSpMk id="143" creationId="{CE391105-BA62-4F1D-AF14-8B72C37D927A}"/>
          </ac:grpSpMkLst>
        </pc:grpChg>
        <pc:grpChg chg="add del">
          <ac:chgData name="Andrei Hutuca" userId="7a31fae8-7fc6-402a-a624-1df95ad3ea2d" providerId="ADAL" clId="{07E7BACB-D370-4BBA-AE5B-044F8E65C225}" dt="2020-06-09T08:29:05.534" v="3"/>
          <ac:grpSpMkLst>
            <pc:docMk/>
            <pc:sldMk cId="1153416032" sldId="1822"/>
            <ac:grpSpMk id="147" creationId="{32227D83-BC3C-4096-8532-86805D90B8FE}"/>
          </ac:grpSpMkLst>
        </pc:grpChg>
        <pc:grpChg chg="add del">
          <ac:chgData name="Andrei Hutuca" userId="7a31fae8-7fc6-402a-a624-1df95ad3ea2d" providerId="ADAL" clId="{07E7BACB-D370-4BBA-AE5B-044F8E65C225}" dt="2020-06-09T08:29:05.534" v="3"/>
          <ac:grpSpMkLst>
            <pc:docMk/>
            <pc:sldMk cId="1153416032" sldId="1822"/>
            <ac:grpSpMk id="151" creationId="{46FBA878-103D-4942-835E-772373219C8A}"/>
          </ac:grpSpMkLst>
        </pc:grpChg>
        <pc:grpChg chg="add del">
          <ac:chgData name="Andrei Hutuca" userId="7a31fae8-7fc6-402a-a624-1df95ad3ea2d" providerId="ADAL" clId="{07E7BACB-D370-4BBA-AE5B-044F8E65C225}" dt="2020-06-09T08:29:05.534" v="3"/>
          <ac:grpSpMkLst>
            <pc:docMk/>
            <pc:sldMk cId="1153416032" sldId="1822"/>
            <ac:grpSpMk id="158" creationId="{1635A9C3-6C85-4804-A0AC-E8F54C45CB0F}"/>
          </ac:grpSpMkLst>
        </pc:grpChg>
        <pc:grpChg chg="add del">
          <ac:chgData name="Andrei Hutuca" userId="7a31fae8-7fc6-402a-a624-1df95ad3ea2d" providerId="ADAL" clId="{07E7BACB-D370-4BBA-AE5B-044F8E65C225}" dt="2020-06-09T08:29:05.534" v="3"/>
          <ac:grpSpMkLst>
            <pc:docMk/>
            <pc:sldMk cId="1153416032" sldId="1822"/>
            <ac:grpSpMk id="165" creationId="{2344B4DD-42F5-4397-9F8B-4500B2EAC396}"/>
          </ac:grpSpMkLst>
        </pc:grpChg>
        <pc:grpChg chg="add del">
          <ac:chgData name="Andrei Hutuca" userId="7a31fae8-7fc6-402a-a624-1df95ad3ea2d" providerId="ADAL" clId="{07E7BACB-D370-4BBA-AE5B-044F8E65C225}" dt="2020-06-09T08:29:05.534" v="3"/>
          <ac:grpSpMkLst>
            <pc:docMk/>
            <pc:sldMk cId="1153416032" sldId="1822"/>
            <ac:grpSpMk id="169" creationId="{AE0FCFCF-375F-40F1-9B88-C8EEFA3A3E4B}"/>
          </ac:grpSpMkLst>
        </pc:grpChg>
        <pc:grpChg chg="add del">
          <ac:chgData name="Andrei Hutuca" userId="7a31fae8-7fc6-402a-a624-1df95ad3ea2d" providerId="ADAL" clId="{07E7BACB-D370-4BBA-AE5B-044F8E65C225}" dt="2020-06-09T08:29:05.534" v="3"/>
          <ac:grpSpMkLst>
            <pc:docMk/>
            <pc:sldMk cId="1153416032" sldId="1822"/>
            <ac:grpSpMk id="175" creationId="{5EBCA371-FDC9-4221-B516-192F623FACD8}"/>
          </ac:grpSpMkLst>
        </pc:grpChg>
        <pc:grpChg chg="add del">
          <ac:chgData name="Andrei Hutuca" userId="7a31fae8-7fc6-402a-a624-1df95ad3ea2d" providerId="ADAL" clId="{07E7BACB-D370-4BBA-AE5B-044F8E65C225}" dt="2020-06-09T08:29:05.534" v="3"/>
          <ac:grpSpMkLst>
            <pc:docMk/>
            <pc:sldMk cId="1153416032" sldId="1822"/>
            <ac:grpSpMk id="179" creationId="{1FF02539-D23E-4AC7-9664-62EA1C3982C2}"/>
          </ac:grpSpMkLst>
        </pc:grpChg>
        <pc:grpChg chg="add del">
          <ac:chgData name="Andrei Hutuca" userId="7a31fae8-7fc6-402a-a624-1df95ad3ea2d" providerId="ADAL" clId="{07E7BACB-D370-4BBA-AE5B-044F8E65C225}" dt="2020-06-09T08:29:05.534" v="3"/>
          <ac:grpSpMkLst>
            <pc:docMk/>
            <pc:sldMk cId="1153416032" sldId="1822"/>
            <ac:grpSpMk id="183" creationId="{49D6145F-CA1C-485B-A385-801CD35236C2}"/>
          </ac:grpSpMkLst>
        </pc:grpChg>
        <pc:grpChg chg="add del">
          <ac:chgData name="Andrei Hutuca" userId="7a31fae8-7fc6-402a-a624-1df95ad3ea2d" providerId="ADAL" clId="{07E7BACB-D370-4BBA-AE5B-044F8E65C225}" dt="2020-06-09T08:29:05.534" v="3"/>
          <ac:grpSpMkLst>
            <pc:docMk/>
            <pc:sldMk cId="1153416032" sldId="1822"/>
            <ac:grpSpMk id="187" creationId="{4227E90B-95DA-493F-A8BC-B59D522FD0E8}"/>
          </ac:grpSpMkLst>
        </pc:grpChg>
        <pc:grpChg chg="add del">
          <ac:chgData name="Andrei Hutuca" userId="7a31fae8-7fc6-402a-a624-1df95ad3ea2d" providerId="ADAL" clId="{07E7BACB-D370-4BBA-AE5B-044F8E65C225}" dt="2020-06-09T08:29:05.534" v="3"/>
          <ac:grpSpMkLst>
            <pc:docMk/>
            <pc:sldMk cId="1153416032" sldId="1822"/>
            <ac:grpSpMk id="193" creationId="{13257283-E892-4A79-A69C-F34764F08717}"/>
          </ac:grpSpMkLst>
        </pc:grpChg>
        <pc:grpChg chg="add del">
          <ac:chgData name="Andrei Hutuca" userId="7a31fae8-7fc6-402a-a624-1df95ad3ea2d" providerId="ADAL" clId="{07E7BACB-D370-4BBA-AE5B-044F8E65C225}" dt="2020-06-09T08:29:05.534" v="3"/>
          <ac:grpSpMkLst>
            <pc:docMk/>
            <pc:sldMk cId="1153416032" sldId="1822"/>
            <ac:grpSpMk id="197" creationId="{2FB9C5D8-51BA-4A33-8700-3AC0AC691262}"/>
          </ac:grpSpMkLst>
        </pc:grpChg>
        <pc:picChg chg="add del mod">
          <ac:chgData name="Andrei Hutuca" userId="7a31fae8-7fc6-402a-a624-1df95ad3ea2d" providerId="ADAL" clId="{07E7BACB-D370-4BBA-AE5B-044F8E65C225}" dt="2020-06-09T08:52:16.365" v="16" actId="478"/>
          <ac:picMkLst>
            <pc:docMk/>
            <pc:sldMk cId="1153416032" sldId="1822"/>
            <ac:picMk id="2" creationId="{6A7BB40A-01D7-4445-AED0-36ECEED7A1A3}"/>
          </ac:picMkLst>
        </pc:picChg>
        <pc:picChg chg="del">
          <ac:chgData name="Andrei Hutuca" userId="7a31fae8-7fc6-402a-a624-1df95ad3ea2d" providerId="ADAL" clId="{07E7BACB-D370-4BBA-AE5B-044F8E65C225}" dt="2020-06-09T09:11:57.111" v="21" actId="478"/>
          <ac:picMkLst>
            <pc:docMk/>
            <pc:sldMk cId="1153416032" sldId="1822"/>
            <ac:picMk id="24" creationId="{84EBA4B9-F378-4B0A-B1BA-B199BA0CE824}"/>
          </ac:picMkLst>
        </pc:picChg>
        <pc:picChg chg="del">
          <ac:chgData name="Andrei Hutuca" userId="7a31fae8-7fc6-402a-a624-1df95ad3ea2d" providerId="ADAL" clId="{07E7BACB-D370-4BBA-AE5B-044F8E65C225}" dt="2020-06-09T09:11:57.626" v="22" actId="478"/>
          <ac:picMkLst>
            <pc:docMk/>
            <pc:sldMk cId="1153416032" sldId="1822"/>
            <ac:picMk id="25" creationId="{01893535-719E-4CF3-AAE9-497F70E288EB}"/>
          </ac:picMkLst>
        </pc:picChg>
        <pc:picChg chg="del">
          <ac:chgData name="Andrei Hutuca" userId="7a31fae8-7fc6-402a-a624-1df95ad3ea2d" providerId="ADAL" clId="{07E7BACB-D370-4BBA-AE5B-044F8E65C225}" dt="2020-06-09T09:11:58.141" v="23" actId="478"/>
          <ac:picMkLst>
            <pc:docMk/>
            <pc:sldMk cId="1153416032" sldId="1822"/>
            <ac:picMk id="26" creationId="{95B93075-4057-454C-B2B2-64D091CC6258}"/>
          </ac:picMkLst>
        </pc:picChg>
        <pc:picChg chg="del">
          <ac:chgData name="Andrei Hutuca" userId="7a31fae8-7fc6-402a-a624-1df95ad3ea2d" providerId="ADAL" clId="{07E7BACB-D370-4BBA-AE5B-044F8E65C225}" dt="2020-06-09T09:11:58.687" v="24" actId="478"/>
          <ac:picMkLst>
            <pc:docMk/>
            <pc:sldMk cId="1153416032" sldId="1822"/>
            <ac:picMk id="27" creationId="{EF68891F-6F01-4508-89CC-B3F876A90140}"/>
          </ac:picMkLst>
        </pc:picChg>
        <pc:picChg chg="del">
          <ac:chgData name="Andrei Hutuca" userId="7a31fae8-7fc6-402a-a624-1df95ad3ea2d" providerId="ADAL" clId="{07E7BACB-D370-4BBA-AE5B-044F8E65C225}" dt="2020-06-09T09:11:55.701" v="19" actId="478"/>
          <ac:picMkLst>
            <pc:docMk/>
            <pc:sldMk cId="1153416032" sldId="1822"/>
            <ac:picMk id="45" creationId="{B4137BD9-9B07-4444-9F41-2B17D2E80891}"/>
          </ac:picMkLst>
        </pc:picChg>
      </pc:sldChg>
      <pc:sldChg chg="add del ord">
        <pc:chgData name="Andrei Hutuca" userId="7a31fae8-7fc6-402a-a624-1df95ad3ea2d" providerId="ADAL" clId="{07E7BACB-D370-4BBA-AE5B-044F8E65C225}" dt="2020-06-10T08:45:34.243" v="45"/>
        <pc:sldMkLst>
          <pc:docMk/>
          <pc:sldMk cId="3467450981" sldId="1887"/>
        </pc:sldMkLst>
      </pc:sldChg>
      <pc:sldMasterChg chg="delSldLayout">
        <pc:chgData name="Andrei Hutuca" userId="7a31fae8-7fc6-402a-a624-1df95ad3ea2d" providerId="ADAL" clId="{07E7BACB-D370-4BBA-AE5B-044F8E65C225}" dt="2020-06-10T08:45:31.250" v="43" actId="2696"/>
        <pc:sldMasterMkLst>
          <pc:docMk/>
          <pc:sldMasterMk cId="1887230410" sldId="2147483748"/>
        </pc:sldMasterMkLst>
        <pc:sldLayoutChg chg="del">
          <pc:chgData name="Andrei Hutuca" userId="7a31fae8-7fc6-402a-a624-1df95ad3ea2d" providerId="ADAL" clId="{07E7BACB-D370-4BBA-AE5B-044F8E65C225}" dt="2020-06-10T08:45:31.250" v="43" actId="2696"/>
          <pc:sldLayoutMkLst>
            <pc:docMk/>
            <pc:sldMasterMk cId="1887230410" sldId="2147483748"/>
            <pc:sldLayoutMk cId="2266153254" sldId="2147483760"/>
          </pc:sldLayoutMkLst>
        </pc:sldLayoutChg>
      </pc:sldMasterChg>
      <pc:sldMasterChg chg="delSldLayout">
        <pc:chgData name="Andrei Hutuca" userId="7a31fae8-7fc6-402a-a624-1df95ad3ea2d" providerId="ADAL" clId="{07E7BACB-D370-4BBA-AE5B-044F8E65C225}" dt="2020-06-09T09:25:25.681" v="34" actId="2696"/>
        <pc:sldMasterMkLst>
          <pc:docMk/>
          <pc:sldMasterMk cId="2209889914" sldId="2147483773"/>
        </pc:sldMasterMkLst>
        <pc:sldLayoutChg chg="del">
          <pc:chgData name="Andrei Hutuca" userId="7a31fae8-7fc6-402a-a624-1df95ad3ea2d" providerId="ADAL" clId="{07E7BACB-D370-4BBA-AE5B-044F8E65C225}" dt="2020-06-09T09:25:25.681" v="34" actId="2696"/>
          <pc:sldLayoutMkLst>
            <pc:docMk/>
            <pc:sldMasterMk cId="2209889914" sldId="2147483773"/>
            <pc:sldLayoutMk cId="3090423573" sldId="2147483784"/>
          </pc:sldLayoutMkLst>
        </pc:sldLayoutChg>
      </pc:sldMasterChg>
    </pc:docChg>
  </pc:docChgLst>
  <pc:docChgLst>
    <pc:chgData name="Nicoleta Nedelcu" userId="f376ebfd-e218-4dd3-9d28-9c49402cec7d" providerId="ADAL" clId="{F37E5CC1-6333-4939-A4F5-A26C5C741A6F}"/>
    <pc:docChg chg="undo custSel addSld delSld modSld sldOrd">
      <pc:chgData name="Nicoleta Nedelcu" userId="f376ebfd-e218-4dd3-9d28-9c49402cec7d" providerId="ADAL" clId="{F37E5CC1-6333-4939-A4F5-A26C5C741A6F}" dt="2020-03-26T07:51:32.901" v="100"/>
      <pc:docMkLst>
        <pc:docMk/>
      </pc:docMkLst>
      <pc:sldChg chg="add del">
        <pc:chgData name="Nicoleta Nedelcu" userId="f376ebfd-e218-4dd3-9d28-9c49402cec7d" providerId="ADAL" clId="{F37E5CC1-6333-4939-A4F5-A26C5C741A6F}" dt="2020-03-25T15:08:57.547" v="65"/>
        <pc:sldMkLst>
          <pc:docMk/>
          <pc:sldMk cId="2854670410" sldId="350"/>
        </pc:sldMkLst>
      </pc:sldChg>
      <pc:sldChg chg="del">
        <pc:chgData name="Nicoleta Nedelcu" userId="f376ebfd-e218-4dd3-9d28-9c49402cec7d" providerId="ADAL" clId="{F37E5CC1-6333-4939-A4F5-A26C5C741A6F}" dt="2020-03-25T12:08:13.247" v="22" actId="2696"/>
        <pc:sldMkLst>
          <pc:docMk/>
          <pc:sldMk cId="3122447094" sldId="375"/>
        </pc:sldMkLst>
      </pc:sldChg>
      <pc:sldChg chg="del">
        <pc:chgData name="Nicoleta Nedelcu" userId="f376ebfd-e218-4dd3-9d28-9c49402cec7d" providerId="ADAL" clId="{F37E5CC1-6333-4939-A4F5-A26C5C741A6F}" dt="2020-03-25T12:08:07.065" v="15" actId="2696"/>
        <pc:sldMkLst>
          <pc:docMk/>
          <pc:sldMk cId="931284659" sldId="394"/>
        </pc:sldMkLst>
      </pc:sldChg>
      <pc:sldChg chg="del">
        <pc:chgData name="Nicoleta Nedelcu" userId="f376ebfd-e218-4dd3-9d28-9c49402cec7d" providerId="ADAL" clId="{F37E5CC1-6333-4939-A4F5-A26C5C741A6F}" dt="2020-03-25T12:08:04.865" v="14" actId="2696"/>
        <pc:sldMkLst>
          <pc:docMk/>
          <pc:sldMk cId="2047470580" sldId="397"/>
        </pc:sldMkLst>
      </pc:sldChg>
      <pc:sldChg chg="add ord">
        <pc:chgData name="Nicoleta Nedelcu" userId="f376ebfd-e218-4dd3-9d28-9c49402cec7d" providerId="ADAL" clId="{F37E5CC1-6333-4939-A4F5-A26C5C741A6F}" dt="2020-03-26T07:51:32.901" v="100"/>
        <pc:sldMkLst>
          <pc:docMk/>
          <pc:sldMk cId="490522372" sldId="1296"/>
        </pc:sldMkLst>
      </pc:sldChg>
      <pc:sldChg chg="add del">
        <pc:chgData name="Nicoleta Nedelcu" userId="f376ebfd-e218-4dd3-9d28-9c49402cec7d" providerId="ADAL" clId="{F37E5CC1-6333-4939-A4F5-A26C5C741A6F}" dt="2020-03-25T15:24:10.868" v="93" actId="2696"/>
        <pc:sldMkLst>
          <pc:docMk/>
          <pc:sldMk cId="610201116" sldId="1296"/>
        </pc:sldMkLst>
      </pc:sldChg>
      <pc:sldChg chg="add del">
        <pc:chgData name="Nicoleta Nedelcu" userId="f376ebfd-e218-4dd3-9d28-9c49402cec7d" providerId="ADAL" clId="{F37E5CC1-6333-4939-A4F5-A26C5C741A6F}" dt="2020-03-25T15:23:02.099" v="76"/>
        <pc:sldMkLst>
          <pc:docMk/>
          <pc:sldMk cId="2848762900" sldId="1296"/>
        </pc:sldMkLst>
      </pc:sldChg>
      <pc:sldChg chg="add del modTransition">
        <pc:chgData name="Nicoleta Nedelcu" userId="f376ebfd-e218-4dd3-9d28-9c49402cec7d" providerId="ADAL" clId="{F37E5CC1-6333-4939-A4F5-A26C5C741A6F}" dt="2020-03-25T15:08:57.547" v="65"/>
        <pc:sldMkLst>
          <pc:docMk/>
          <pc:sldMk cId="0" sldId="1659"/>
        </pc:sldMkLst>
      </pc:sldChg>
      <pc:sldChg chg="del">
        <pc:chgData name="Nicoleta Nedelcu" userId="f376ebfd-e218-4dd3-9d28-9c49402cec7d" providerId="ADAL" clId="{F37E5CC1-6333-4939-A4F5-A26C5C741A6F}" dt="2020-03-25T15:24:39.256" v="96" actId="2696"/>
        <pc:sldMkLst>
          <pc:docMk/>
          <pc:sldMk cId="3807462027" sldId="1710"/>
        </pc:sldMkLst>
      </pc:sldChg>
      <pc:sldChg chg="add del ord">
        <pc:chgData name="Nicoleta Nedelcu" userId="f376ebfd-e218-4dd3-9d28-9c49402cec7d" providerId="ADAL" clId="{F37E5CC1-6333-4939-A4F5-A26C5C741A6F}" dt="2020-03-25T15:29:19.036" v="99"/>
        <pc:sldMkLst>
          <pc:docMk/>
          <pc:sldMk cId="92110757" sldId="1712"/>
        </pc:sldMkLst>
      </pc:sldChg>
      <pc:sldChg chg="del">
        <pc:chgData name="Nicoleta Nedelcu" userId="f376ebfd-e218-4dd3-9d28-9c49402cec7d" providerId="ADAL" clId="{F37E5CC1-6333-4939-A4F5-A26C5C741A6F}" dt="2020-03-25T12:04:54.302" v="0" actId="2696"/>
        <pc:sldMkLst>
          <pc:docMk/>
          <pc:sldMk cId="2829391147" sldId="1728"/>
        </pc:sldMkLst>
      </pc:sldChg>
      <pc:sldChg chg="del">
        <pc:chgData name="Nicoleta Nedelcu" userId="f376ebfd-e218-4dd3-9d28-9c49402cec7d" providerId="ADAL" clId="{F37E5CC1-6333-4939-A4F5-A26C5C741A6F}" dt="2020-03-25T12:07:47.769" v="7" actId="2696"/>
        <pc:sldMkLst>
          <pc:docMk/>
          <pc:sldMk cId="2082513737" sldId="1745"/>
        </pc:sldMkLst>
      </pc:sldChg>
      <pc:sldChg chg="del">
        <pc:chgData name="Nicoleta Nedelcu" userId="f376ebfd-e218-4dd3-9d28-9c49402cec7d" providerId="ADAL" clId="{F37E5CC1-6333-4939-A4F5-A26C5C741A6F}" dt="2020-03-25T12:08:34.496" v="25" actId="2696"/>
        <pc:sldMkLst>
          <pc:docMk/>
          <pc:sldMk cId="1884958226" sldId="1774"/>
        </pc:sldMkLst>
      </pc:sldChg>
      <pc:sldChg chg="ord">
        <pc:chgData name="Nicoleta Nedelcu" userId="f376ebfd-e218-4dd3-9d28-9c49402cec7d" providerId="ADAL" clId="{F37E5CC1-6333-4939-A4F5-A26C5C741A6F}" dt="2020-03-25T15:29:19.036" v="99"/>
        <pc:sldMkLst>
          <pc:docMk/>
          <pc:sldMk cId="2289222349" sldId="1779"/>
        </pc:sldMkLst>
      </pc:sldChg>
      <pc:sldChg chg="del">
        <pc:chgData name="Nicoleta Nedelcu" userId="f376ebfd-e218-4dd3-9d28-9c49402cec7d" providerId="ADAL" clId="{F37E5CC1-6333-4939-A4F5-A26C5C741A6F}" dt="2020-03-25T12:08:35.252" v="26" actId="2696"/>
        <pc:sldMkLst>
          <pc:docMk/>
          <pc:sldMk cId="1047569118" sldId="1795"/>
        </pc:sldMkLst>
      </pc:sldChg>
      <pc:sldChg chg="del">
        <pc:chgData name="Nicoleta Nedelcu" userId="f376ebfd-e218-4dd3-9d28-9c49402cec7d" providerId="ADAL" clId="{F37E5CC1-6333-4939-A4F5-A26C5C741A6F}" dt="2020-03-25T12:08:36.793" v="27" actId="2696"/>
        <pc:sldMkLst>
          <pc:docMk/>
          <pc:sldMk cId="385881434" sldId="1805"/>
        </pc:sldMkLst>
      </pc:sldChg>
      <pc:sldChg chg="del">
        <pc:chgData name="Nicoleta Nedelcu" userId="f376ebfd-e218-4dd3-9d28-9c49402cec7d" providerId="ADAL" clId="{F37E5CC1-6333-4939-A4F5-A26C5C741A6F}" dt="2020-03-25T12:08:30.955" v="23" actId="2696"/>
        <pc:sldMkLst>
          <pc:docMk/>
          <pc:sldMk cId="567164025" sldId="1816"/>
        </pc:sldMkLst>
      </pc:sldChg>
      <pc:sldChg chg="ord">
        <pc:chgData name="Nicoleta Nedelcu" userId="f376ebfd-e218-4dd3-9d28-9c49402cec7d" providerId="ADAL" clId="{F37E5CC1-6333-4939-A4F5-A26C5C741A6F}" dt="2020-03-25T15:29:19.036" v="99"/>
        <pc:sldMkLst>
          <pc:docMk/>
          <pc:sldMk cId="1153416032" sldId="1822"/>
        </pc:sldMkLst>
      </pc:sldChg>
      <pc:sldChg chg="del">
        <pc:chgData name="Nicoleta Nedelcu" userId="f376ebfd-e218-4dd3-9d28-9c49402cec7d" providerId="ADAL" clId="{F37E5CC1-6333-4939-A4F5-A26C5C741A6F}" dt="2020-03-25T12:08:33.344" v="24" actId="2696"/>
        <pc:sldMkLst>
          <pc:docMk/>
          <pc:sldMk cId="2421910444" sldId="1837"/>
        </pc:sldMkLst>
      </pc:sldChg>
      <pc:sldChg chg="del">
        <pc:chgData name="Nicoleta Nedelcu" userId="f376ebfd-e218-4dd3-9d28-9c49402cec7d" providerId="ADAL" clId="{F37E5CC1-6333-4939-A4F5-A26C5C741A6F}" dt="2020-03-25T12:04:56.082" v="2" actId="2696"/>
        <pc:sldMkLst>
          <pc:docMk/>
          <pc:sldMk cId="3722778046" sldId="1842"/>
        </pc:sldMkLst>
      </pc:sldChg>
      <pc:sldChg chg="del">
        <pc:chgData name="Nicoleta Nedelcu" userId="f376ebfd-e218-4dd3-9d28-9c49402cec7d" providerId="ADAL" clId="{F37E5CC1-6333-4939-A4F5-A26C5C741A6F}" dt="2020-03-25T12:07:53.099" v="9" actId="2696"/>
        <pc:sldMkLst>
          <pc:docMk/>
          <pc:sldMk cId="416883209" sldId="1847"/>
        </pc:sldMkLst>
      </pc:sldChg>
      <pc:sldChg chg="del">
        <pc:chgData name="Nicoleta Nedelcu" userId="f376ebfd-e218-4dd3-9d28-9c49402cec7d" providerId="ADAL" clId="{F37E5CC1-6333-4939-A4F5-A26C5C741A6F}" dt="2020-03-25T12:07:54.055" v="10" actId="2696"/>
        <pc:sldMkLst>
          <pc:docMk/>
          <pc:sldMk cId="0" sldId="1848"/>
        </pc:sldMkLst>
      </pc:sldChg>
      <pc:sldChg chg="modSp ord">
        <pc:chgData name="Nicoleta Nedelcu" userId="f376ebfd-e218-4dd3-9d28-9c49402cec7d" providerId="ADAL" clId="{F37E5CC1-6333-4939-A4F5-A26C5C741A6F}" dt="2020-03-25T15:24:29.008" v="95"/>
        <pc:sldMkLst>
          <pc:docMk/>
          <pc:sldMk cId="3316042502" sldId="1850"/>
        </pc:sldMkLst>
        <pc:spChg chg="mod">
          <ac:chgData name="Nicoleta Nedelcu" userId="f376ebfd-e218-4dd3-9d28-9c49402cec7d" providerId="ADAL" clId="{F37E5CC1-6333-4939-A4F5-A26C5C741A6F}" dt="2020-03-25T15:08:51.391" v="62" actId="20577"/>
          <ac:spMkLst>
            <pc:docMk/>
            <pc:sldMk cId="3316042502" sldId="1850"/>
            <ac:spMk id="12" creationId="{8A400323-9B48-4FE7-B06C-1897AD523DFA}"/>
          </ac:spMkLst>
        </pc:spChg>
      </pc:sldChg>
      <pc:sldChg chg="del">
        <pc:chgData name="Nicoleta Nedelcu" userId="f376ebfd-e218-4dd3-9d28-9c49402cec7d" providerId="ADAL" clId="{F37E5CC1-6333-4939-A4F5-A26C5C741A6F}" dt="2020-03-25T12:08:03.467" v="13" actId="2696"/>
        <pc:sldMkLst>
          <pc:docMk/>
          <pc:sldMk cId="686648458" sldId="1851"/>
        </pc:sldMkLst>
      </pc:sldChg>
      <pc:sldChg chg="ord">
        <pc:chgData name="Nicoleta Nedelcu" userId="f376ebfd-e218-4dd3-9d28-9c49402cec7d" providerId="ADAL" clId="{F37E5CC1-6333-4939-A4F5-A26C5C741A6F}" dt="2020-03-25T15:29:19.036" v="99"/>
        <pc:sldMkLst>
          <pc:docMk/>
          <pc:sldMk cId="3276788380" sldId="1856"/>
        </pc:sldMkLst>
      </pc:sldChg>
      <pc:sldChg chg="add del">
        <pc:chgData name="Nicoleta Nedelcu" userId="f376ebfd-e218-4dd3-9d28-9c49402cec7d" providerId="ADAL" clId="{F37E5CC1-6333-4939-A4F5-A26C5C741A6F}" dt="2020-03-25T15:23:02.099" v="76"/>
        <pc:sldMkLst>
          <pc:docMk/>
          <pc:sldMk cId="731063309" sldId="1857"/>
        </pc:sldMkLst>
      </pc:sldChg>
      <pc:sldChg chg="add ord">
        <pc:chgData name="Nicoleta Nedelcu" userId="f376ebfd-e218-4dd3-9d28-9c49402cec7d" providerId="ADAL" clId="{F37E5CC1-6333-4939-A4F5-A26C5C741A6F}" dt="2020-03-26T07:51:32.901" v="100"/>
        <pc:sldMkLst>
          <pc:docMk/>
          <pc:sldMk cId="2211478273" sldId="1857"/>
        </pc:sldMkLst>
      </pc:sldChg>
      <pc:sldChg chg="add del">
        <pc:chgData name="Nicoleta Nedelcu" userId="f376ebfd-e218-4dd3-9d28-9c49402cec7d" providerId="ADAL" clId="{F37E5CC1-6333-4939-A4F5-A26C5C741A6F}" dt="2020-03-25T15:24:10.848" v="92" actId="2696"/>
        <pc:sldMkLst>
          <pc:docMk/>
          <pc:sldMk cId="3520762729" sldId="1857"/>
        </pc:sldMkLst>
      </pc:sldChg>
      <pc:sldChg chg="del">
        <pc:chgData name="Nicoleta Nedelcu" userId="f376ebfd-e218-4dd3-9d28-9c49402cec7d" providerId="ADAL" clId="{F37E5CC1-6333-4939-A4F5-A26C5C741A6F}" dt="2020-03-25T12:04:55.159" v="1" actId="2696"/>
        <pc:sldMkLst>
          <pc:docMk/>
          <pc:sldMk cId="4272860362" sldId="1864"/>
        </pc:sldMkLst>
      </pc:sldChg>
      <pc:sldChg chg="add del">
        <pc:chgData name="Nicoleta Nedelcu" userId="f376ebfd-e218-4dd3-9d28-9c49402cec7d" providerId="ADAL" clId="{F37E5CC1-6333-4939-A4F5-A26C5C741A6F}" dt="2020-03-25T15:24:10.688" v="89" actId="2696"/>
        <pc:sldMkLst>
          <pc:docMk/>
          <pc:sldMk cId="127555317" sldId="1867"/>
        </pc:sldMkLst>
      </pc:sldChg>
      <pc:sldChg chg="add del">
        <pc:chgData name="Nicoleta Nedelcu" userId="f376ebfd-e218-4dd3-9d28-9c49402cec7d" providerId="ADAL" clId="{F37E5CC1-6333-4939-A4F5-A26C5C741A6F}" dt="2020-03-25T15:23:02.099" v="76"/>
        <pc:sldMkLst>
          <pc:docMk/>
          <pc:sldMk cId="2125799558" sldId="1867"/>
        </pc:sldMkLst>
      </pc:sldChg>
      <pc:sldChg chg="add ord">
        <pc:chgData name="Nicoleta Nedelcu" userId="f376ebfd-e218-4dd3-9d28-9c49402cec7d" providerId="ADAL" clId="{F37E5CC1-6333-4939-A4F5-A26C5C741A6F}" dt="2020-03-26T07:51:32.901" v="100"/>
        <pc:sldMkLst>
          <pc:docMk/>
          <pc:sldMk cId="3202880976" sldId="1867"/>
        </pc:sldMkLst>
      </pc:sldChg>
      <pc:sldChg chg="add del">
        <pc:chgData name="Nicoleta Nedelcu" userId="f376ebfd-e218-4dd3-9d28-9c49402cec7d" providerId="ADAL" clId="{F37E5CC1-6333-4939-A4F5-A26C5C741A6F}" dt="2020-03-25T15:24:10.710" v="90" actId="2696"/>
        <pc:sldMkLst>
          <pc:docMk/>
          <pc:sldMk cId="2055263270" sldId="1868"/>
        </pc:sldMkLst>
      </pc:sldChg>
      <pc:sldChg chg="add ord">
        <pc:chgData name="Nicoleta Nedelcu" userId="f376ebfd-e218-4dd3-9d28-9c49402cec7d" providerId="ADAL" clId="{F37E5CC1-6333-4939-A4F5-A26C5C741A6F}" dt="2020-03-26T07:51:32.901" v="100"/>
        <pc:sldMkLst>
          <pc:docMk/>
          <pc:sldMk cId="2955607460" sldId="1868"/>
        </pc:sldMkLst>
      </pc:sldChg>
      <pc:sldChg chg="add del">
        <pc:chgData name="Nicoleta Nedelcu" userId="f376ebfd-e218-4dd3-9d28-9c49402cec7d" providerId="ADAL" clId="{F37E5CC1-6333-4939-A4F5-A26C5C741A6F}" dt="2020-03-25T15:23:02.099" v="76"/>
        <pc:sldMkLst>
          <pc:docMk/>
          <pc:sldMk cId="3932557763" sldId="1868"/>
        </pc:sldMkLst>
      </pc:sldChg>
      <pc:sldChg chg="add ord">
        <pc:chgData name="Nicoleta Nedelcu" userId="f376ebfd-e218-4dd3-9d28-9c49402cec7d" providerId="ADAL" clId="{F37E5CC1-6333-4939-A4F5-A26C5C741A6F}" dt="2020-03-26T07:51:32.901" v="100"/>
        <pc:sldMkLst>
          <pc:docMk/>
          <pc:sldMk cId="2070271760" sldId="1869"/>
        </pc:sldMkLst>
      </pc:sldChg>
      <pc:sldChg chg="add del">
        <pc:chgData name="Nicoleta Nedelcu" userId="f376ebfd-e218-4dd3-9d28-9c49402cec7d" providerId="ADAL" clId="{F37E5CC1-6333-4939-A4F5-A26C5C741A6F}" dt="2020-03-25T15:23:02.099" v="76"/>
        <pc:sldMkLst>
          <pc:docMk/>
          <pc:sldMk cId="2392025745" sldId="1869"/>
        </pc:sldMkLst>
      </pc:sldChg>
      <pc:sldChg chg="add del">
        <pc:chgData name="Nicoleta Nedelcu" userId="f376ebfd-e218-4dd3-9d28-9c49402cec7d" providerId="ADAL" clId="{F37E5CC1-6333-4939-A4F5-A26C5C741A6F}" dt="2020-03-25T15:24:10.811" v="91" actId="2696"/>
        <pc:sldMkLst>
          <pc:docMk/>
          <pc:sldMk cId="3738692871" sldId="1869"/>
        </pc:sldMkLst>
      </pc:sldChg>
      <pc:sldChg chg="modSp add del setBg">
        <pc:chgData name="Nicoleta Nedelcu" userId="f376ebfd-e218-4dd3-9d28-9c49402cec7d" providerId="ADAL" clId="{F37E5CC1-6333-4939-A4F5-A26C5C741A6F}" dt="2020-03-25T15:23:02.099" v="76"/>
        <pc:sldMkLst>
          <pc:docMk/>
          <pc:sldMk cId="137419537" sldId="1870"/>
        </pc:sldMkLst>
        <pc:picChg chg="mod">
          <ac:chgData name="Nicoleta Nedelcu" userId="f376ebfd-e218-4dd3-9d28-9c49402cec7d" providerId="ADAL" clId="{F37E5CC1-6333-4939-A4F5-A26C5C741A6F}" dt="2020-03-25T15:23:01.459" v="75" actId="1076"/>
          <ac:picMkLst>
            <pc:docMk/>
            <pc:sldMk cId="137419537" sldId="1870"/>
            <ac:picMk id="9" creationId="{C4D8F263-BCE4-46F3-B47E-FC2DB9755874}"/>
          </ac:picMkLst>
        </pc:picChg>
      </pc:sldChg>
      <pc:sldChg chg="add del ord">
        <pc:chgData name="Nicoleta Nedelcu" userId="f376ebfd-e218-4dd3-9d28-9c49402cec7d" providerId="ADAL" clId="{F37E5CC1-6333-4939-A4F5-A26C5C741A6F}" dt="2020-03-26T07:51:32.901" v="100"/>
        <pc:sldMkLst>
          <pc:docMk/>
          <pc:sldMk cId="166673112" sldId="1870"/>
        </pc:sldMkLst>
      </pc:sldChg>
      <pc:sldChg chg="del">
        <pc:chgData name="Nicoleta Nedelcu" userId="f376ebfd-e218-4dd3-9d28-9c49402cec7d" providerId="ADAL" clId="{F37E5CC1-6333-4939-A4F5-A26C5C741A6F}" dt="2020-03-25T12:07:51.989" v="8" actId="2696"/>
        <pc:sldMkLst>
          <pc:docMk/>
          <pc:sldMk cId="91336488" sldId="1871"/>
        </pc:sldMkLst>
      </pc:sldChg>
      <pc:sldChg chg="del">
        <pc:chgData name="Nicoleta Nedelcu" userId="f376ebfd-e218-4dd3-9d28-9c49402cec7d" providerId="ADAL" clId="{F37E5CC1-6333-4939-A4F5-A26C5C741A6F}" dt="2020-03-25T12:08:07.878" v="16" actId="2696"/>
        <pc:sldMkLst>
          <pc:docMk/>
          <pc:sldMk cId="467283089" sldId="1872"/>
        </pc:sldMkLst>
      </pc:sldChg>
      <pc:sldChg chg="del">
        <pc:chgData name="Nicoleta Nedelcu" userId="f376ebfd-e218-4dd3-9d28-9c49402cec7d" providerId="ADAL" clId="{F37E5CC1-6333-4939-A4F5-A26C5C741A6F}" dt="2020-03-25T12:08:08.873" v="17" actId="2696"/>
        <pc:sldMkLst>
          <pc:docMk/>
          <pc:sldMk cId="946412970" sldId="1873"/>
        </pc:sldMkLst>
      </pc:sldChg>
      <pc:sldChg chg="del">
        <pc:chgData name="Nicoleta Nedelcu" userId="f376ebfd-e218-4dd3-9d28-9c49402cec7d" providerId="ADAL" clId="{F37E5CC1-6333-4939-A4F5-A26C5C741A6F}" dt="2020-03-25T12:08:09.715" v="18" actId="2696"/>
        <pc:sldMkLst>
          <pc:docMk/>
          <pc:sldMk cId="2098371477" sldId="1874"/>
        </pc:sldMkLst>
      </pc:sldChg>
      <pc:sldChg chg="del">
        <pc:chgData name="Nicoleta Nedelcu" userId="f376ebfd-e218-4dd3-9d28-9c49402cec7d" providerId="ADAL" clId="{F37E5CC1-6333-4939-A4F5-A26C5C741A6F}" dt="2020-03-25T12:08:10.607" v="19" actId="2696"/>
        <pc:sldMkLst>
          <pc:docMk/>
          <pc:sldMk cId="409857470" sldId="1875"/>
        </pc:sldMkLst>
      </pc:sldChg>
      <pc:sldChg chg="del">
        <pc:chgData name="Nicoleta Nedelcu" userId="f376ebfd-e218-4dd3-9d28-9c49402cec7d" providerId="ADAL" clId="{F37E5CC1-6333-4939-A4F5-A26C5C741A6F}" dt="2020-03-25T12:08:11.424" v="20" actId="2696"/>
        <pc:sldMkLst>
          <pc:docMk/>
          <pc:sldMk cId="1322712017" sldId="1876"/>
        </pc:sldMkLst>
      </pc:sldChg>
      <pc:sldChg chg="del">
        <pc:chgData name="Nicoleta Nedelcu" userId="f376ebfd-e218-4dd3-9d28-9c49402cec7d" providerId="ADAL" clId="{F37E5CC1-6333-4939-A4F5-A26C5C741A6F}" dt="2020-03-25T12:08:12.208" v="21" actId="2696"/>
        <pc:sldMkLst>
          <pc:docMk/>
          <pc:sldMk cId="1973527726" sldId="1877"/>
        </pc:sldMkLst>
      </pc:sldChg>
      <pc:sldChg chg="add del">
        <pc:chgData name="Nicoleta Nedelcu" userId="f376ebfd-e218-4dd3-9d28-9c49402cec7d" providerId="ADAL" clId="{F37E5CC1-6333-4939-A4F5-A26C5C741A6F}" dt="2020-03-25T12:07:57.815" v="12" actId="2696"/>
        <pc:sldMkLst>
          <pc:docMk/>
          <pc:sldMk cId="887741587" sldId="1884"/>
        </pc:sldMkLst>
      </pc:sldChg>
      <pc:sldChg chg="modSp add del setBg">
        <pc:chgData name="Nicoleta Nedelcu" userId="f376ebfd-e218-4dd3-9d28-9c49402cec7d" providerId="ADAL" clId="{F37E5CC1-6333-4939-A4F5-A26C5C741A6F}" dt="2020-03-25T15:23:26.880" v="86"/>
        <pc:sldMkLst>
          <pc:docMk/>
          <pc:sldMk cId="1051080330" sldId="1885"/>
        </pc:sldMkLst>
        <pc:picChg chg="mod">
          <ac:chgData name="Nicoleta Nedelcu" userId="f376ebfd-e218-4dd3-9d28-9c49402cec7d" providerId="ADAL" clId="{F37E5CC1-6333-4939-A4F5-A26C5C741A6F}" dt="2020-03-25T15:23:26.401" v="85" actId="1076"/>
          <ac:picMkLst>
            <pc:docMk/>
            <pc:sldMk cId="1051080330" sldId="1885"/>
            <ac:picMk id="9" creationId="{C4D8F263-BCE4-46F3-B47E-FC2DB9755874}"/>
          </ac:picMkLst>
        </pc:picChg>
      </pc:sldChg>
      <pc:sldMasterChg chg="delSldLayout">
        <pc:chgData name="Nicoleta Nedelcu" userId="f376ebfd-e218-4dd3-9d28-9c49402cec7d" providerId="ADAL" clId="{F37E5CC1-6333-4939-A4F5-A26C5C741A6F}" dt="2020-03-25T12:04:56.084" v="3" actId="2696"/>
        <pc:sldMasterMkLst>
          <pc:docMk/>
          <pc:sldMasterMk cId="1671768931" sldId="2147483762"/>
        </pc:sldMasterMkLst>
        <pc:sldLayoutChg chg="del">
          <pc:chgData name="Nicoleta Nedelcu" userId="f376ebfd-e218-4dd3-9d28-9c49402cec7d" providerId="ADAL" clId="{F37E5CC1-6333-4939-A4F5-A26C5C741A6F}" dt="2020-03-25T12:04:56.084" v="3" actId="2696"/>
          <pc:sldLayoutMkLst>
            <pc:docMk/>
            <pc:sldMasterMk cId="1671768931" sldId="2147483762"/>
            <pc:sldLayoutMk cId="2393439295" sldId="2147483764"/>
          </pc:sldLayoutMkLst>
        </pc:sldLayoutChg>
      </pc:sldMasterChg>
    </pc:docChg>
  </pc:docChgLst>
  <pc:docChgLst>
    <pc:chgData name="Dragos Barbulescu" userId="S::dragos.barbulescu@rinftech.com::dede340c-2a6b-476f-9849-31b9ab49142e" providerId="AD" clId="Web-{DE2CA7D4-D6C9-A1AF-134D-4C640E2862AC}"/>
    <pc:docChg chg="modSld">
      <pc:chgData name="Dragos Barbulescu" userId="S::dragos.barbulescu@rinftech.com::dede340c-2a6b-476f-9849-31b9ab49142e" providerId="AD" clId="Web-{DE2CA7D4-D6C9-A1AF-134D-4C640E2862AC}" dt="2020-06-10T09:59:39.125" v="15" actId="20577"/>
      <pc:docMkLst>
        <pc:docMk/>
      </pc:docMkLst>
      <pc:sldChg chg="modSp">
        <pc:chgData name="Dragos Barbulescu" userId="S::dragos.barbulescu@rinftech.com::dede340c-2a6b-476f-9849-31b9ab49142e" providerId="AD" clId="Web-{DE2CA7D4-D6C9-A1AF-134D-4C640E2862AC}" dt="2020-06-10T09:59:24.967" v="9" actId="20577"/>
        <pc:sldMkLst>
          <pc:docMk/>
          <pc:sldMk cId="2427266863" sldId="1672"/>
        </pc:sldMkLst>
        <pc:spChg chg="mod">
          <ac:chgData name="Dragos Barbulescu" userId="S::dragos.barbulescu@rinftech.com::dede340c-2a6b-476f-9849-31b9ab49142e" providerId="AD" clId="Web-{DE2CA7D4-D6C9-A1AF-134D-4C640E2862AC}" dt="2020-06-10T09:59:24.967" v="9" actId="20577"/>
          <ac:spMkLst>
            <pc:docMk/>
            <pc:sldMk cId="2427266863" sldId="1672"/>
            <ac:spMk id="19" creationId="{A17F20A7-7035-477B-B368-EEB2BAFF4013}"/>
          </ac:spMkLst>
        </pc:spChg>
      </pc:sldChg>
      <pc:sldChg chg="modSp">
        <pc:chgData name="Dragos Barbulescu" userId="S::dragos.barbulescu@rinftech.com::dede340c-2a6b-476f-9849-31b9ab49142e" providerId="AD" clId="Web-{DE2CA7D4-D6C9-A1AF-134D-4C640E2862AC}" dt="2020-06-10T09:59:39.125" v="15" actId="20577"/>
        <pc:sldMkLst>
          <pc:docMk/>
          <pc:sldMk cId="802264412" sldId="1673"/>
        </pc:sldMkLst>
        <pc:spChg chg="mod">
          <ac:chgData name="Dragos Barbulescu" userId="S::dragos.barbulescu@rinftech.com::dede340c-2a6b-476f-9849-31b9ab49142e" providerId="AD" clId="Web-{DE2CA7D4-D6C9-A1AF-134D-4C640E2862AC}" dt="2020-06-10T09:59:39.125" v="15" actId="20577"/>
          <ac:spMkLst>
            <pc:docMk/>
            <pc:sldMk cId="802264412" sldId="1673"/>
            <ac:spMk id="5" creationId="{35FFD1BA-8848-444C-93F7-B1BA23282105}"/>
          </ac:spMkLst>
        </pc:spChg>
      </pc:sldChg>
      <pc:sldChg chg="modSp">
        <pc:chgData name="Dragos Barbulescu" userId="S::dragos.barbulescu@rinftech.com::dede340c-2a6b-476f-9849-31b9ab49142e" providerId="AD" clId="Web-{DE2CA7D4-D6C9-A1AF-134D-4C640E2862AC}" dt="2020-06-10T09:10:54.130" v="0" actId="1076"/>
        <pc:sldMkLst>
          <pc:docMk/>
          <pc:sldMk cId="3276788380" sldId="1856"/>
        </pc:sldMkLst>
        <pc:spChg chg="mod">
          <ac:chgData name="Dragos Barbulescu" userId="S::dragos.barbulescu@rinftech.com::dede340c-2a6b-476f-9849-31b9ab49142e" providerId="AD" clId="Web-{DE2CA7D4-D6C9-A1AF-134D-4C640E2862AC}" dt="2020-06-10T09:10:54.130" v="0" actId="1076"/>
          <ac:spMkLst>
            <pc:docMk/>
            <pc:sldMk cId="3276788380" sldId="1856"/>
            <ac:spMk id="8" creationId="{00000000-0000-0000-0000-000000000000}"/>
          </ac:spMkLst>
        </pc:spChg>
      </pc:sldChg>
      <pc:sldChg chg="modSp">
        <pc:chgData name="Dragos Barbulescu" userId="S::dragos.barbulescu@rinftech.com::dede340c-2a6b-476f-9849-31b9ab49142e" providerId="AD" clId="Web-{DE2CA7D4-D6C9-A1AF-134D-4C640E2862AC}" dt="2020-06-10T09:57:37.647" v="2" actId="20577"/>
        <pc:sldMkLst>
          <pc:docMk/>
          <pc:sldMk cId="4106013261" sldId="1881"/>
        </pc:sldMkLst>
        <pc:spChg chg="mod">
          <ac:chgData name="Dragos Barbulescu" userId="S::dragos.barbulescu@rinftech.com::dede340c-2a6b-476f-9849-31b9ab49142e" providerId="AD" clId="Web-{DE2CA7D4-D6C9-A1AF-134D-4C640E2862AC}" dt="2020-06-10T09:57:37.647" v="2" actId="20577"/>
          <ac:spMkLst>
            <pc:docMk/>
            <pc:sldMk cId="4106013261" sldId="1881"/>
            <ac:spMk id="83" creationId="{CF289A29-464C-4662-89EF-527E948397A8}"/>
          </ac:spMkLst>
        </pc:spChg>
      </pc:sldChg>
    </pc:docChg>
  </pc:docChgLst>
  <pc:docChgLst>
    <pc:chgData name="Nicoleta Nedelcu" userId="f376ebfd-e218-4dd3-9d28-9c49402cec7d" providerId="ADAL" clId="{B14B0BFC-A000-4F0B-9FFB-B6A1624C28D8}"/>
    <pc:docChg chg="custSel modSld">
      <pc:chgData name="Nicoleta Nedelcu" userId="f376ebfd-e218-4dd3-9d28-9c49402cec7d" providerId="ADAL" clId="{B14B0BFC-A000-4F0B-9FFB-B6A1624C28D8}" dt="2020-02-27T10:23:52.300" v="1" actId="1035"/>
      <pc:docMkLst>
        <pc:docMk/>
      </pc:docMkLst>
      <pc:sldChg chg="modSp">
        <pc:chgData name="Nicoleta Nedelcu" userId="f376ebfd-e218-4dd3-9d28-9c49402cec7d" providerId="ADAL" clId="{B14B0BFC-A000-4F0B-9FFB-B6A1624C28D8}" dt="2020-02-27T10:23:52.300" v="1" actId="1035"/>
        <pc:sldMkLst>
          <pc:docMk/>
          <pc:sldMk cId="2492451946" sldId="1758"/>
        </pc:sldMkLst>
        <pc:picChg chg="mod">
          <ac:chgData name="Nicoleta Nedelcu" userId="f376ebfd-e218-4dd3-9d28-9c49402cec7d" providerId="ADAL" clId="{B14B0BFC-A000-4F0B-9FFB-B6A1624C28D8}" dt="2020-02-27T10:23:52.300" v="1" actId="1035"/>
          <ac:picMkLst>
            <pc:docMk/>
            <pc:sldMk cId="2492451946" sldId="1758"/>
            <ac:picMk id="17" creationId="{B92597A4-3E19-435E-B78A-9C54462C09B7}"/>
          </ac:picMkLst>
        </pc:picChg>
      </pc:sldChg>
      <pc:sldChg chg="delSp">
        <pc:chgData name="Nicoleta Nedelcu" userId="f376ebfd-e218-4dd3-9d28-9c49402cec7d" providerId="ADAL" clId="{B14B0BFC-A000-4F0B-9FFB-B6A1624C28D8}" dt="2020-02-24T14:55:50.395" v="0" actId="478"/>
        <pc:sldMkLst>
          <pc:docMk/>
          <pc:sldMk cId="3722778046" sldId="1842"/>
        </pc:sldMkLst>
        <pc:picChg chg="del">
          <ac:chgData name="Nicoleta Nedelcu" userId="f376ebfd-e218-4dd3-9d28-9c49402cec7d" providerId="ADAL" clId="{B14B0BFC-A000-4F0B-9FFB-B6A1624C28D8}" dt="2020-02-24T14:55:50.395" v="0" actId="478"/>
          <ac:picMkLst>
            <pc:docMk/>
            <pc:sldMk cId="3722778046" sldId="1842"/>
            <ac:picMk id="11" creationId="{8C7A1AC7-1938-4C07-B7E5-818D959A95E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74B_BEE815D0.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_74C_B02AFDA4.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_74C_B02AFDA4.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_74D_7B65D710.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Sheet1!$C$6:$C$8</c:f>
              <c:strCache>
                <c:ptCount val="3"/>
                <c:pt idx="2">
                  <c:v>Total REVENUES</c:v>
                </c:pt>
              </c:strCache>
            </c:strRef>
          </c:tx>
          <c:spPr>
            <a:solidFill>
              <a:srgbClr val="E7357E"/>
            </a:solidFill>
            <a:ln>
              <a:noFill/>
            </a:ln>
            <a:effectLst/>
          </c:spPr>
          <c:invertIfNegative val="0"/>
          <c:dLbls>
            <c:dLbl>
              <c:idx val="0"/>
              <c:layout>
                <c:manualLayout>
                  <c:x val="0"/>
                  <c:y val="1.2533877601584047E-3"/>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Nunito ExtraBold" panose="00000900000000000000" pitchFamily="2"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FE6-4004-9EC2-A7D825117F08}"/>
                </c:ext>
              </c:extLst>
            </c:dLbl>
            <c:dLbl>
              <c:idx val="1"/>
              <c:layout>
                <c:manualLayout>
                  <c:x val="0"/>
                  <c:y val="1.2821719558132234E-2"/>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Nunito ExtraBold" panose="00000900000000000000" pitchFamily="2"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FE6-4004-9EC2-A7D825117F08}"/>
                </c:ext>
              </c:extLst>
            </c:dLbl>
            <c:dLbl>
              <c:idx val="2"/>
              <c:layout>
                <c:manualLayout>
                  <c:x val="0"/>
                  <c:y val="7.0509134124028287E-3"/>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Nunito ExtraBold" panose="00000900000000000000" pitchFamily="2"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FE6-4004-9EC2-A7D825117F0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Nunito SemiBold" panose="00000700000000000000" pitchFamily="2"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Sheet1!$B$9:$B$11</c:f>
              <c:numCache>
                <c:formatCode>General</c:formatCode>
                <c:ptCount val="3"/>
                <c:pt idx="0">
                  <c:v>2017</c:v>
                </c:pt>
                <c:pt idx="1">
                  <c:v>2018</c:v>
                </c:pt>
                <c:pt idx="2">
                  <c:v>2019</c:v>
                </c:pt>
              </c:numCache>
            </c:numRef>
          </c:cat>
          <c:val>
            <c:numRef>
              <c:f>Sheet1!$C$9:$C$11</c:f>
              <c:numCache>
                <c:formatCode>[$€-418]" "#,##0</c:formatCode>
                <c:ptCount val="3"/>
                <c:pt idx="0">
                  <c:v>13584071</c:v>
                </c:pt>
                <c:pt idx="1">
                  <c:v>16538560</c:v>
                </c:pt>
                <c:pt idx="2">
                  <c:v>17065310</c:v>
                </c:pt>
              </c:numCache>
            </c:numRef>
          </c:val>
          <c:extLst>
            <c:ext xmlns:c16="http://schemas.microsoft.com/office/drawing/2014/chart" uri="{C3380CC4-5D6E-409C-BE32-E72D297353CC}">
              <c16:uniqueId val="{00000000-321F-460A-8420-1E4B1ADD6EBA}"/>
            </c:ext>
          </c:extLst>
        </c:ser>
        <c:ser>
          <c:idx val="1"/>
          <c:order val="1"/>
          <c:tx>
            <c:strRef>
              <c:f>Sheet1!$D$6:$D$8</c:f>
              <c:strCache>
                <c:ptCount val="3"/>
                <c:pt idx="2">
                  <c:v>EBITDA</c:v>
                </c:pt>
              </c:strCache>
            </c:strRef>
          </c:tx>
          <c:spPr>
            <a:solidFill>
              <a:schemeClr val="bg2">
                <a:lumMod val="25000"/>
                <a:lumOff val="75000"/>
              </a:schemeClr>
            </a:solidFill>
            <a:ln>
              <a:noFill/>
            </a:ln>
            <a:effectLst/>
          </c:spPr>
          <c:invertIfNegative val="0"/>
          <c:dLbls>
            <c:dLbl>
              <c:idx val="0"/>
              <c:layout>
                <c:manualLayout>
                  <c:x val="1.0545792071191901E-2"/>
                  <c:y val="9.19849374854636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FE6-4004-9EC2-A7D825117F08}"/>
                </c:ext>
              </c:extLst>
            </c:dLbl>
            <c:dLbl>
              <c:idx val="1"/>
              <c:layout>
                <c:manualLayout>
                  <c:x val="4.2183168284766837E-3"/>
                  <c:y val="1.027486477804288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FE6-4004-9EC2-A7D825117F08}"/>
                </c:ext>
              </c:extLst>
            </c:dLbl>
            <c:dLbl>
              <c:idx val="2"/>
              <c:layout>
                <c:manualLayout>
                  <c:x val="8.4366336569535218E-3"/>
                  <c:y val="4.624600042386853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FE6-4004-9EC2-A7D825117F08}"/>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lumMod val="50000"/>
                        <a:lumOff val="50000"/>
                      </a:schemeClr>
                    </a:solidFill>
                    <a:latin typeface="Nunito ExtraBold" panose="00000900000000000000" pitchFamily="2"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Sheet1!$B$9:$B$11</c:f>
              <c:numCache>
                <c:formatCode>General</c:formatCode>
                <c:ptCount val="3"/>
                <c:pt idx="0">
                  <c:v>2017</c:v>
                </c:pt>
                <c:pt idx="1">
                  <c:v>2018</c:v>
                </c:pt>
                <c:pt idx="2">
                  <c:v>2019</c:v>
                </c:pt>
              </c:numCache>
            </c:numRef>
          </c:cat>
          <c:val>
            <c:numRef>
              <c:f>Sheet1!$D$9:$D$11</c:f>
              <c:numCache>
                <c:formatCode>[$€-418]" "#,##0</c:formatCode>
                <c:ptCount val="3"/>
                <c:pt idx="0">
                  <c:v>417050</c:v>
                </c:pt>
                <c:pt idx="1">
                  <c:v>760732</c:v>
                </c:pt>
                <c:pt idx="2">
                  <c:v>874852</c:v>
                </c:pt>
              </c:numCache>
            </c:numRef>
          </c:val>
          <c:extLst>
            <c:ext xmlns:c16="http://schemas.microsoft.com/office/drawing/2014/chart" uri="{C3380CC4-5D6E-409C-BE32-E72D297353CC}">
              <c16:uniqueId val="{00000001-321F-460A-8420-1E4B1ADD6EBA}"/>
            </c:ext>
          </c:extLst>
        </c:ser>
        <c:dLbls>
          <c:dLblPos val="inEnd"/>
          <c:showLegendKey val="0"/>
          <c:showVal val="1"/>
          <c:showCatName val="0"/>
          <c:showSerName val="0"/>
          <c:showPercent val="0"/>
          <c:showBubbleSize val="0"/>
        </c:dLbls>
        <c:gapWidth val="100"/>
        <c:overlap val="-24"/>
        <c:axId val="263379952"/>
        <c:axId val="347384208"/>
      </c:barChart>
      <c:catAx>
        <c:axId val="263379952"/>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Nunito ExtraBold" panose="00000900000000000000" pitchFamily="2" charset="0"/>
                <a:ea typeface="+mn-ea"/>
                <a:cs typeface="+mn-cs"/>
              </a:defRPr>
            </a:pPr>
            <a:endParaRPr lang="en-US"/>
          </a:p>
        </c:txPr>
        <c:crossAx val="347384208"/>
        <c:crosses val="autoZero"/>
        <c:auto val="1"/>
        <c:lblAlgn val="ctr"/>
        <c:lblOffset val="100"/>
        <c:noMultiLvlLbl val="0"/>
      </c:catAx>
      <c:valAx>
        <c:axId val="347384208"/>
        <c:scaling>
          <c:orientation val="minMax"/>
        </c:scaling>
        <c:delete val="1"/>
        <c:axPos val="l"/>
        <c:majorGridlines>
          <c:spPr>
            <a:ln w="9525" cap="flat" cmpd="sng" algn="ctr">
              <a:solidFill>
                <a:schemeClr val="tx2">
                  <a:lumMod val="15000"/>
                  <a:lumOff val="85000"/>
                </a:schemeClr>
              </a:solidFill>
              <a:round/>
            </a:ln>
            <a:effectLst/>
          </c:spPr>
        </c:majorGridlines>
        <c:numFmt formatCode="[$€-418]&quot; &quot;#,##0" sourceLinked="1"/>
        <c:majorTickMark val="none"/>
        <c:minorTickMark val="none"/>
        <c:tickLblPos val="nextTo"/>
        <c:crossAx val="263379952"/>
        <c:crosses val="autoZero"/>
        <c:crossBetween val="between"/>
      </c:valAx>
      <c:spPr>
        <a:noFill/>
        <a:ln w="25400">
          <a:noFill/>
        </a:ln>
        <a:effectLst/>
      </c:spPr>
    </c:plotArea>
    <c:legend>
      <c:legendPos val="b"/>
      <c:layout>
        <c:manualLayout>
          <c:xMode val="edge"/>
          <c:yMode val="edge"/>
          <c:x val="0.27212179177491325"/>
          <c:y val="0.89911746684503957"/>
          <c:w val="0.43044634940384718"/>
          <c:h val="8.545809075766197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Nunito ExtraBold" panose="000009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sz="2200" b="0" i="0" baseline="0">
                <a:solidFill>
                  <a:srgbClr val="323232"/>
                </a:solidFill>
                <a:effectLst/>
                <a:latin typeface="Nunito ExtraBold" panose="00000900000000000000" pitchFamily="2" charset="0"/>
              </a:rPr>
              <a:t>Revenues per delivery model</a:t>
            </a:r>
            <a:r>
              <a:rPr lang="en-GB" sz="2200" b="0" i="0" baseline="0">
                <a:solidFill>
                  <a:srgbClr val="E7357E"/>
                </a:solidFill>
                <a:effectLst/>
                <a:latin typeface="Nunito ExtraBold" panose="00000900000000000000" pitchFamily="2" charset="0"/>
              </a:rPr>
              <a:t>.</a:t>
            </a:r>
            <a:endParaRPr lang="en-US" sz="2200">
              <a:solidFill>
                <a:srgbClr val="E7357E"/>
              </a:solidFill>
              <a:effectLst/>
              <a:latin typeface="Nunito ExtraBold" panose="00000900000000000000" pitchFamily="2" charset="0"/>
            </a:endParaRPr>
          </a:p>
        </c:rich>
      </c:tx>
      <c:layout>
        <c:manualLayout>
          <c:xMode val="edge"/>
          <c:yMode val="edge"/>
          <c:x val="8.9884007986040765E-2"/>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7468496147486882"/>
          <c:y val="0.15606920917485451"/>
          <c:w val="0.45760307142557927"/>
          <c:h val="0.59413946677441876"/>
        </c:manualLayout>
      </c:layout>
      <c:doughnutChart>
        <c:varyColors val="1"/>
        <c:ser>
          <c:idx val="0"/>
          <c:order val="0"/>
          <c:tx>
            <c:strRef>
              <c:f>Sheet1!$B$1</c:f>
              <c:strCache>
                <c:ptCount val="1"/>
                <c:pt idx="0">
                  <c:v>Sales</c:v>
                </c:pt>
              </c:strCache>
            </c:strRef>
          </c:tx>
          <c:spPr>
            <a:ln>
              <a:noFill/>
            </a:ln>
          </c:spPr>
          <c:dPt>
            <c:idx val="0"/>
            <c:bubble3D val="0"/>
            <c:spPr>
              <a:solidFill>
                <a:srgbClr val="E7357E"/>
              </a:solidFill>
              <a:ln w="19050">
                <a:noFill/>
              </a:ln>
              <a:effectLst/>
            </c:spPr>
            <c:extLst>
              <c:ext xmlns:c16="http://schemas.microsoft.com/office/drawing/2014/chart" uri="{C3380CC4-5D6E-409C-BE32-E72D297353CC}">
                <c16:uniqueId val="{00000001-160A-4B72-AD38-1782755A5710}"/>
              </c:ext>
            </c:extLst>
          </c:dPt>
          <c:dPt>
            <c:idx val="1"/>
            <c:bubble3D val="0"/>
            <c:spPr>
              <a:solidFill>
                <a:srgbClr val="D6D6D6"/>
              </a:solidFill>
              <a:ln w="19050">
                <a:noFill/>
              </a:ln>
              <a:effectLst/>
            </c:spPr>
            <c:extLst>
              <c:ext xmlns:c16="http://schemas.microsoft.com/office/drawing/2014/chart" uri="{C3380CC4-5D6E-409C-BE32-E72D297353CC}">
                <c16:uniqueId val="{00000003-AC32-48C3-8470-06CAF80E6C3F}"/>
              </c:ext>
            </c:extLst>
          </c:dPt>
          <c:dPt>
            <c:idx val="2"/>
            <c:bubble3D val="0"/>
            <c:spPr>
              <a:solidFill>
                <a:schemeClr val="bg1">
                  <a:lumMod val="50000"/>
                  <a:lumOff val="50000"/>
                </a:schemeClr>
              </a:solidFill>
              <a:ln w="19050">
                <a:noFill/>
              </a:ln>
              <a:effectLst/>
            </c:spPr>
            <c:extLst>
              <c:ext xmlns:c16="http://schemas.microsoft.com/office/drawing/2014/chart" uri="{C3380CC4-5D6E-409C-BE32-E72D297353CC}">
                <c16:uniqueId val="{00000005-AC32-48C3-8470-06CAF80E6C3F}"/>
              </c:ext>
            </c:extLst>
          </c:dPt>
          <c:dPt>
            <c:idx val="3"/>
            <c:bubble3D val="0"/>
            <c:spPr>
              <a:solidFill>
                <a:srgbClr val="7030A0"/>
              </a:solidFill>
              <a:ln w="19050">
                <a:noFill/>
              </a:ln>
              <a:effectLst/>
            </c:spPr>
            <c:extLst>
              <c:ext xmlns:c16="http://schemas.microsoft.com/office/drawing/2014/chart" uri="{C3380CC4-5D6E-409C-BE32-E72D297353CC}">
                <c16:uniqueId val="{00000002-160A-4B72-AD38-1782755A5710}"/>
              </c:ext>
            </c:extLst>
          </c:dPt>
          <c:dPt>
            <c:idx val="4"/>
            <c:bubble3D val="0"/>
            <c:spPr>
              <a:solidFill>
                <a:srgbClr val="EF75A6"/>
              </a:solidFill>
              <a:ln w="19050">
                <a:noFill/>
              </a:ln>
              <a:effectLst/>
            </c:spPr>
            <c:extLst>
              <c:ext xmlns:c16="http://schemas.microsoft.com/office/drawing/2014/chart" uri="{C3380CC4-5D6E-409C-BE32-E72D297353CC}">
                <c16:uniqueId val="{00000003-160A-4B72-AD38-1782755A5710}"/>
              </c:ext>
            </c:extLst>
          </c:dPt>
          <c:dLbls>
            <c:dLbl>
              <c:idx val="4"/>
              <c:layout>
                <c:manualLayout>
                  <c:x val="1.0374664252991498E-2"/>
                  <c:y val="-9.918114381630328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60A-4B72-AD38-1782755A571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Nunito ExtraBold" panose="00000900000000000000" pitchFamily="2"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Team extention</c:v>
                </c:pt>
                <c:pt idx="1">
                  <c:v>Managed team</c:v>
                </c:pt>
                <c:pt idx="2">
                  <c:v>Managed Services</c:v>
                </c:pt>
                <c:pt idx="3">
                  <c:v>Outcome based</c:v>
                </c:pt>
                <c:pt idx="4">
                  <c:v>Solution Delivery</c:v>
                </c:pt>
              </c:strCache>
            </c:strRef>
          </c:cat>
          <c:val>
            <c:numRef>
              <c:f>Sheet1!$B$2:$B$6</c:f>
              <c:numCache>
                <c:formatCode>0%</c:formatCode>
                <c:ptCount val="5"/>
                <c:pt idx="0">
                  <c:v>0.58529951742778585</c:v>
                </c:pt>
                <c:pt idx="1">
                  <c:v>0.23146647697748585</c:v>
                </c:pt>
                <c:pt idx="2">
                  <c:v>6.4336800627732546E-2</c:v>
                </c:pt>
                <c:pt idx="3">
                  <c:v>9.5142809362347772E-2</c:v>
                </c:pt>
                <c:pt idx="4">
                  <c:v>2.375439560464784E-2</c:v>
                </c:pt>
              </c:numCache>
            </c:numRef>
          </c:val>
          <c:extLst>
            <c:ext xmlns:c16="http://schemas.microsoft.com/office/drawing/2014/chart" uri="{C3380CC4-5D6E-409C-BE32-E72D297353CC}">
              <c16:uniqueId val="{00000000-160A-4B72-AD38-1782755A5710}"/>
            </c:ext>
          </c:extLst>
        </c:ser>
        <c:dLbls>
          <c:showLegendKey val="0"/>
          <c:showVal val="0"/>
          <c:showCatName val="0"/>
          <c:showSerName val="0"/>
          <c:showPercent val="0"/>
          <c:showBubbleSize val="0"/>
          <c:showLeaderLines val="1"/>
        </c:dLbls>
        <c:firstSliceAng val="0"/>
        <c:holeSize val="60"/>
      </c:doughnutChart>
      <c:spPr>
        <a:noFill/>
        <a:ln>
          <a:noFill/>
        </a:ln>
        <a:effectLst/>
      </c:spPr>
    </c:plotArea>
    <c:legend>
      <c:legendPos val="b"/>
      <c:layout>
        <c:manualLayout>
          <c:xMode val="edge"/>
          <c:yMode val="edge"/>
          <c:x val="7.1645225693877143E-2"/>
          <c:y val="0.79447844775522614"/>
          <c:w val="0.86556730490783351"/>
          <c:h val="0.14640073971952303"/>
        </c:manualLayout>
      </c:layout>
      <c:overlay val="0"/>
      <c:spPr>
        <a:noFill/>
        <a:ln>
          <a:noFill/>
        </a:ln>
        <a:effectLst/>
      </c:spPr>
      <c:txPr>
        <a:bodyPr rot="0" spcFirstLastPara="1" vertOverflow="ellipsis" vert="horz" wrap="square" anchor="ctr" anchorCtr="1"/>
        <a:lstStyle/>
        <a:p>
          <a:pPr>
            <a:defRPr sz="1100" b="0" i="0" u="none" strike="noStrike" kern="1200" baseline="0">
              <a:solidFill>
                <a:srgbClr val="7F7F7F"/>
              </a:solidFill>
              <a:latin typeface="Nunito SemiBold" panose="00000700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bg1">
                    <a:lumMod val="50000"/>
                    <a:lumOff val="50000"/>
                  </a:schemeClr>
                </a:solidFill>
                <a:latin typeface="+mn-lt"/>
                <a:ea typeface="+mn-ea"/>
                <a:cs typeface="+mn-cs"/>
              </a:defRPr>
            </a:pPr>
            <a:r>
              <a:rPr lang="en-GB" sz="2200">
                <a:solidFill>
                  <a:srgbClr val="323232"/>
                </a:solidFill>
                <a:effectLst/>
                <a:latin typeface="Nunito ExtraBold" panose="00000900000000000000" pitchFamily="2" charset="0"/>
              </a:rPr>
              <a:t>Revenues per cluster</a:t>
            </a:r>
            <a:r>
              <a:rPr lang="en-GB" sz="2200">
                <a:solidFill>
                  <a:srgbClr val="E7357E"/>
                </a:solidFill>
                <a:effectLst/>
                <a:latin typeface="Nunito ExtraBold" panose="00000900000000000000" pitchFamily="2" charset="0"/>
              </a:rPr>
              <a:t>.</a:t>
            </a:r>
            <a:endParaRPr lang="en-US" sz="2200">
              <a:solidFill>
                <a:srgbClr val="E7357E"/>
              </a:solidFill>
              <a:effectLst/>
              <a:latin typeface="Nunito ExtraBold" panose="00000900000000000000" pitchFamily="2" charset="0"/>
            </a:endParaRPr>
          </a:p>
        </c:rich>
      </c:tx>
      <c:layout>
        <c:manualLayout>
          <c:xMode val="edge"/>
          <c:yMode val="edge"/>
          <c:x val="9.168097484117925E-2"/>
          <c:y val="0"/>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bg1">
                  <a:lumMod val="50000"/>
                  <a:lumOff val="50000"/>
                </a:schemeClr>
              </a:solidFill>
              <a:latin typeface="+mn-lt"/>
              <a:ea typeface="+mn-ea"/>
              <a:cs typeface="+mn-cs"/>
            </a:defRPr>
          </a:pPr>
          <a:endParaRPr lang="en-US"/>
        </a:p>
      </c:txPr>
    </c:title>
    <c:autoTitleDeleted val="0"/>
    <c:plotArea>
      <c:layout>
        <c:manualLayout>
          <c:layoutTarget val="inner"/>
          <c:xMode val="edge"/>
          <c:yMode val="edge"/>
          <c:x val="0.22061866863277818"/>
          <c:y val="0.15652274545436184"/>
          <c:w val="0.5523494864207007"/>
          <c:h val="0.59707264641749103"/>
        </c:manualLayout>
      </c:layout>
      <c:doughnutChart>
        <c:varyColors val="1"/>
        <c:ser>
          <c:idx val="0"/>
          <c:order val="0"/>
          <c:tx>
            <c:strRef>
              <c:f>Sheet1!$B$1</c:f>
              <c:strCache>
                <c:ptCount val="1"/>
                <c:pt idx="0">
                  <c:v>Sales</c:v>
                </c:pt>
              </c:strCache>
            </c:strRef>
          </c:tx>
          <c:spPr>
            <a:ln>
              <a:noFill/>
            </a:ln>
          </c:spPr>
          <c:dPt>
            <c:idx val="0"/>
            <c:bubble3D val="0"/>
            <c:spPr>
              <a:solidFill>
                <a:srgbClr val="E7357E"/>
              </a:solidFill>
              <a:ln w="19050">
                <a:noFill/>
              </a:ln>
              <a:effectLst/>
            </c:spPr>
            <c:extLst>
              <c:ext xmlns:c16="http://schemas.microsoft.com/office/drawing/2014/chart" uri="{C3380CC4-5D6E-409C-BE32-E72D297353CC}">
                <c16:uniqueId val="{00000001-0304-4856-A9D6-3B6BC83B59C4}"/>
              </c:ext>
            </c:extLst>
          </c:dPt>
          <c:dPt>
            <c:idx val="1"/>
            <c:bubble3D val="0"/>
            <c:spPr>
              <a:solidFill>
                <a:schemeClr val="accent2">
                  <a:lumMod val="90000"/>
                </a:schemeClr>
              </a:solidFill>
              <a:ln w="19050">
                <a:noFill/>
              </a:ln>
              <a:effectLst/>
            </c:spPr>
            <c:extLst>
              <c:ext xmlns:c16="http://schemas.microsoft.com/office/drawing/2014/chart" uri="{C3380CC4-5D6E-409C-BE32-E72D297353CC}">
                <c16:uniqueId val="{00000003-0304-4856-A9D6-3B6BC83B59C4}"/>
              </c:ext>
            </c:extLst>
          </c:dPt>
          <c:dPt>
            <c:idx val="2"/>
            <c:bubble3D val="0"/>
            <c:spPr>
              <a:solidFill>
                <a:srgbClr val="80489C"/>
              </a:solidFill>
              <a:ln w="19050">
                <a:noFill/>
              </a:ln>
              <a:effectLst/>
            </c:spPr>
            <c:extLst>
              <c:ext xmlns:c16="http://schemas.microsoft.com/office/drawing/2014/chart" uri="{C3380CC4-5D6E-409C-BE32-E72D297353CC}">
                <c16:uniqueId val="{00000005-0304-4856-A9D6-3B6BC83B59C4}"/>
              </c:ext>
            </c:extLst>
          </c:dPt>
          <c:dPt>
            <c:idx val="3"/>
            <c:bubble3D val="0"/>
            <c:spPr>
              <a:solidFill>
                <a:srgbClr val="EF75A6"/>
              </a:solidFill>
              <a:ln w="19050">
                <a:noFill/>
              </a:ln>
              <a:effectLst/>
            </c:spPr>
            <c:extLst>
              <c:ext xmlns:c16="http://schemas.microsoft.com/office/drawing/2014/chart" uri="{C3380CC4-5D6E-409C-BE32-E72D297353CC}">
                <c16:uniqueId val="{00000007-0304-4856-A9D6-3B6BC83B59C4}"/>
              </c:ext>
            </c:extLst>
          </c:dPt>
          <c:dPt>
            <c:idx val="4"/>
            <c:bubble3D val="0"/>
            <c:spPr>
              <a:solidFill>
                <a:srgbClr val="EF75A6"/>
              </a:solidFill>
              <a:ln w="19050">
                <a:noFill/>
              </a:ln>
              <a:effectLst/>
            </c:spPr>
            <c:extLst>
              <c:ext xmlns:c16="http://schemas.microsoft.com/office/drawing/2014/chart" uri="{C3380CC4-5D6E-409C-BE32-E72D297353CC}">
                <c16:uniqueId val="{00000009-0304-4856-A9D6-3B6BC83B59C4}"/>
              </c:ext>
            </c:extLst>
          </c:dPt>
          <c:dLbls>
            <c:dLbl>
              <c:idx val="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Nunito ExtraBold" panose="00000900000000000000" pitchFamily="2" charset="0"/>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0304-4856-A9D6-3B6BC83B59C4}"/>
                </c:ext>
              </c:extLst>
            </c:dLbl>
            <c:dLbl>
              <c:idx val="1"/>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Nunito ExtraBold" panose="00000900000000000000" pitchFamily="2" charset="0"/>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0304-4856-A9D6-3B6BC83B59C4}"/>
                </c:ext>
              </c:extLst>
            </c:dLbl>
            <c:dLbl>
              <c:idx val="2"/>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Nunito ExtraBold" panose="00000900000000000000" pitchFamily="2" charset="0"/>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0304-4856-A9D6-3B6BC83B59C4}"/>
                </c:ext>
              </c:extLst>
            </c:dLbl>
            <c:dLbl>
              <c:idx val="3"/>
              <c:layout>
                <c:manualLayout>
                  <c:x val="-1.2826857621880397E-2"/>
                  <c:y val="-2.6448305017680796E-2"/>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Nunito ExtraBold" panose="00000900000000000000" pitchFamily="2" charset="0"/>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304-4856-A9D6-3B6BC83B59C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Nunito ExtraBold" panose="00000900000000000000" pitchFamily="2"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Automotive</c:v>
                </c:pt>
                <c:pt idx="1">
                  <c:v>Enterprise Applications </c:v>
                </c:pt>
                <c:pt idx="2">
                  <c:v>R&amp;D &amp; Embedded</c:v>
                </c:pt>
                <c:pt idx="3">
                  <c:v>Robotics</c:v>
                </c:pt>
              </c:strCache>
            </c:strRef>
          </c:cat>
          <c:val>
            <c:numRef>
              <c:f>Sheet1!$B$2:$B$5</c:f>
              <c:numCache>
                <c:formatCode>0%</c:formatCode>
                <c:ptCount val="4"/>
                <c:pt idx="0">
                  <c:v>0.26</c:v>
                </c:pt>
                <c:pt idx="1">
                  <c:v>0.52</c:v>
                </c:pt>
                <c:pt idx="2">
                  <c:v>0.21</c:v>
                </c:pt>
                <c:pt idx="3">
                  <c:v>0.01</c:v>
                </c:pt>
              </c:numCache>
            </c:numRef>
          </c:val>
          <c:extLst>
            <c:ext xmlns:c16="http://schemas.microsoft.com/office/drawing/2014/chart" uri="{C3380CC4-5D6E-409C-BE32-E72D297353CC}">
              <c16:uniqueId val="{0000000A-0304-4856-A9D6-3B6BC83B59C4}"/>
            </c:ext>
          </c:extLst>
        </c:ser>
        <c:dLbls>
          <c:showLegendKey val="0"/>
          <c:showVal val="0"/>
          <c:showCatName val="0"/>
          <c:showSerName val="0"/>
          <c:showPercent val="0"/>
          <c:showBubbleSize val="0"/>
          <c:showLeaderLines val="1"/>
        </c:dLbls>
        <c:firstSliceAng val="0"/>
        <c:holeSize val="60"/>
      </c:doughnutChart>
      <c:spPr>
        <a:noFill/>
        <a:ln>
          <a:noFill/>
        </a:ln>
        <a:effectLst/>
      </c:spPr>
    </c:plotArea>
    <c:legend>
      <c:legendPos val="b"/>
      <c:layout>
        <c:manualLayout>
          <c:xMode val="edge"/>
          <c:yMode val="edge"/>
          <c:x val="8.1878276151134716E-2"/>
          <c:y val="0.805429464103672"/>
          <c:w val="0.84721394592520027"/>
          <c:h val="0.13293501214122977"/>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bg1">
                  <a:lumMod val="50000"/>
                  <a:lumOff val="50000"/>
                </a:schemeClr>
              </a:solidFill>
              <a:latin typeface="Nunito SemiBold" panose="00000700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464316776329067E-2"/>
          <c:y val="4.5829722657594989E-2"/>
          <c:w val="0.82982429713956596"/>
          <c:h val="0.75234327035829041"/>
        </c:manualLayout>
      </c:layout>
      <c:barChart>
        <c:barDir val="col"/>
        <c:grouping val="clustered"/>
        <c:varyColors val="0"/>
        <c:ser>
          <c:idx val="0"/>
          <c:order val="0"/>
          <c:tx>
            <c:strRef>
              <c:f>Sheet1!$C$6:$C$8</c:f>
              <c:strCache>
                <c:ptCount val="3"/>
                <c:pt idx="2">
                  <c:v>Revenues</c:v>
                </c:pt>
              </c:strCache>
            </c:strRef>
          </c:tx>
          <c:spPr>
            <a:solidFill>
              <a:srgbClr val="E7357E"/>
            </a:solidFill>
            <a:ln>
              <a:noFill/>
            </a:ln>
            <a:effectLst/>
          </c:spPr>
          <c:invertIfNegative val="0"/>
          <c:dLbls>
            <c:dLbl>
              <c:idx val="0"/>
              <c:layout>
                <c:manualLayout>
                  <c:x val="3.7671798807386474E-4"/>
                  <c:y val="1.064286525413587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73D-47D8-91B5-6FBE9D06ABDE}"/>
                </c:ext>
              </c:extLst>
            </c:dLbl>
            <c:dLbl>
              <c:idx val="1"/>
              <c:layout>
                <c:manualLayout>
                  <c:x val="3.557114088132403E-3"/>
                  <c:y val="6.786754654811267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73D-47D8-91B5-6FBE9D06ABDE}"/>
                </c:ext>
              </c:extLst>
            </c:dLbl>
            <c:dLbl>
              <c:idx val="2"/>
              <c:layout>
                <c:manualLayout>
                  <c:x val="-4.2183168284767609E-3"/>
                  <c:y val="2.930644055486699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73D-47D8-91B5-6FBE9D06ABDE}"/>
                </c:ext>
              </c:extLst>
            </c:dLbl>
            <c:dLbl>
              <c:idx val="3"/>
              <c:layout>
                <c:manualLayout>
                  <c:x val="1.7785570440660712E-3"/>
                  <c:y val="1.44989758534605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73D-47D8-91B5-6FBE9D06ABD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Nunito ExtraBold" panose="00000900000000000000" pitchFamily="2"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Sheet1!$B$9:$B$12</c:f>
              <c:numCache>
                <c:formatCode>General</c:formatCode>
                <c:ptCount val="4"/>
                <c:pt idx="0">
                  <c:v>2020</c:v>
                </c:pt>
                <c:pt idx="1">
                  <c:v>2021</c:v>
                </c:pt>
                <c:pt idx="2">
                  <c:v>2022</c:v>
                </c:pt>
                <c:pt idx="3">
                  <c:v>2023</c:v>
                </c:pt>
              </c:numCache>
            </c:numRef>
          </c:cat>
          <c:val>
            <c:numRef>
              <c:f>Sheet1!$C$9:$C$12</c:f>
              <c:numCache>
                <c:formatCode>[$€-418]" "#,##0</c:formatCode>
                <c:ptCount val="4"/>
                <c:pt idx="0">
                  <c:v>19120000</c:v>
                </c:pt>
                <c:pt idx="1">
                  <c:v>22294400</c:v>
                </c:pt>
                <c:pt idx="2">
                  <c:v>27532800</c:v>
                </c:pt>
                <c:pt idx="3">
                  <c:v>33039360</c:v>
                </c:pt>
              </c:numCache>
            </c:numRef>
          </c:val>
          <c:extLst>
            <c:ext xmlns:c16="http://schemas.microsoft.com/office/drawing/2014/chart" uri="{C3380CC4-5D6E-409C-BE32-E72D297353CC}">
              <c16:uniqueId val="{00000000-321F-460A-8420-1E4B1ADD6EBA}"/>
            </c:ext>
          </c:extLst>
        </c:ser>
        <c:ser>
          <c:idx val="1"/>
          <c:order val="1"/>
          <c:tx>
            <c:strRef>
              <c:f>Sheet1!$D$6:$D$8</c:f>
              <c:strCache>
                <c:ptCount val="3"/>
                <c:pt idx="2">
                  <c:v>EBITDA</c:v>
                </c:pt>
              </c:strCache>
            </c:strRef>
          </c:tx>
          <c:spPr>
            <a:solidFill>
              <a:schemeClr val="bg2">
                <a:lumMod val="25000"/>
                <a:lumOff val="75000"/>
              </a:schemeClr>
            </a:solidFill>
            <a:ln>
              <a:noFill/>
            </a:ln>
            <a:effectLst/>
          </c:spPr>
          <c:invertIfNegative val="0"/>
          <c:dLbls>
            <c:dLbl>
              <c:idx val="0"/>
              <c:layout>
                <c:manualLayout>
                  <c:x val="1.5802451291819754E-2"/>
                  <c:y val="-3.280730316984436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73D-47D8-91B5-6FBE9D06ABDE}"/>
                </c:ext>
              </c:extLst>
            </c:dLbl>
            <c:dLbl>
              <c:idx val="1"/>
              <c:layout>
                <c:manualLayout>
                  <c:x val="2.160763151451349E-2"/>
                  <c:y val="4.206196860822341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C1B-4592-9B12-66CF9488FA36}"/>
                </c:ext>
              </c:extLst>
            </c:dLbl>
            <c:dLbl>
              <c:idx val="2"/>
              <c:layout>
                <c:manualLayout>
                  <c:x val="1.7123232262218978E-2"/>
                  <c:y val="3.8555033378128989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73D-47D8-91B5-6FBE9D06ABDE}"/>
                </c:ext>
              </c:extLst>
            </c:dLbl>
            <c:dLbl>
              <c:idx val="3"/>
              <c:layout>
                <c:manualLayout>
                  <c:x val="1.5160936810688655E-2"/>
                  <c:y val="1.348697454420469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73D-47D8-91B5-6FBE9D06ABD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lumMod val="50000"/>
                        <a:lumOff val="50000"/>
                      </a:schemeClr>
                    </a:solidFill>
                    <a:latin typeface="Nunito ExtraBold" panose="00000900000000000000" pitchFamily="2"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Sheet1!$B$9:$B$12</c:f>
              <c:numCache>
                <c:formatCode>General</c:formatCode>
                <c:ptCount val="4"/>
                <c:pt idx="0">
                  <c:v>2020</c:v>
                </c:pt>
                <c:pt idx="1">
                  <c:v>2021</c:v>
                </c:pt>
                <c:pt idx="2">
                  <c:v>2022</c:v>
                </c:pt>
                <c:pt idx="3">
                  <c:v>2023</c:v>
                </c:pt>
              </c:numCache>
            </c:numRef>
          </c:cat>
          <c:val>
            <c:numRef>
              <c:f>Sheet1!$D$9:$D$12</c:f>
              <c:numCache>
                <c:formatCode>[$€-418]" "#,##0</c:formatCode>
                <c:ptCount val="4"/>
                <c:pt idx="0">
                  <c:v>1873760</c:v>
                </c:pt>
                <c:pt idx="1">
                  <c:v>2184851.2000000002</c:v>
                </c:pt>
                <c:pt idx="2">
                  <c:v>2698214.4</c:v>
                </c:pt>
                <c:pt idx="3">
                  <c:v>3237857.2800000003</c:v>
                </c:pt>
              </c:numCache>
            </c:numRef>
          </c:val>
          <c:extLst>
            <c:ext xmlns:c16="http://schemas.microsoft.com/office/drawing/2014/chart" uri="{C3380CC4-5D6E-409C-BE32-E72D297353CC}">
              <c16:uniqueId val="{00000001-321F-460A-8420-1E4B1ADD6EBA}"/>
            </c:ext>
          </c:extLst>
        </c:ser>
        <c:dLbls>
          <c:dLblPos val="inEnd"/>
          <c:showLegendKey val="0"/>
          <c:showVal val="1"/>
          <c:showCatName val="0"/>
          <c:showSerName val="0"/>
          <c:showPercent val="0"/>
          <c:showBubbleSize val="0"/>
        </c:dLbls>
        <c:gapWidth val="100"/>
        <c:overlap val="-24"/>
        <c:axId val="263379952"/>
        <c:axId val="347384208"/>
      </c:barChart>
      <c:catAx>
        <c:axId val="263379952"/>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Nunito ExtraBold" panose="00000900000000000000" pitchFamily="2" charset="0"/>
                <a:ea typeface="+mn-ea"/>
                <a:cs typeface="+mn-cs"/>
              </a:defRPr>
            </a:pPr>
            <a:endParaRPr lang="en-US"/>
          </a:p>
        </c:txPr>
        <c:crossAx val="347384208"/>
        <c:crosses val="autoZero"/>
        <c:auto val="1"/>
        <c:lblAlgn val="ctr"/>
        <c:lblOffset val="100"/>
        <c:noMultiLvlLbl val="0"/>
      </c:catAx>
      <c:valAx>
        <c:axId val="347384208"/>
        <c:scaling>
          <c:orientation val="minMax"/>
        </c:scaling>
        <c:delete val="1"/>
        <c:axPos val="l"/>
        <c:majorGridlines>
          <c:spPr>
            <a:ln w="9525" cap="flat" cmpd="sng" algn="ctr">
              <a:solidFill>
                <a:schemeClr val="tx2">
                  <a:lumMod val="15000"/>
                  <a:lumOff val="85000"/>
                </a:schemeClr>
              </a:solidFill>
              <a:round/>
            </a:ln>
            <a:effectLst/>
          </c:spPr>
        </c:majorGridlines>
        <c:numFmt formatCode="[$€-418]&quot; &quot;#,##0" sourceLinked="1"/>
        <c:majorTickMark val="none"/>
        <c:minorTickMark val="none"/>
        <c:tickLblPos val="nextTo"/>
        <c:crossAx val="263379952"/>
        <c:crosses val="autoZero"/>
        <c:crossBetween val="between"/>
      </c:valAx>
      <c:spPr>
        <a:noFill/>
        <a:ln w="25400">
          <a:noFill/>
        </a:ln>
        <a:effectLst/>
      </c:spPr>
    </c:plotArea>
    <c:legend>
      <c:legendPos val="b"/>
      <c:layout>
        <c:manualLayout>
          <c:xMode val="edge"/>
          <c:yMode val="edge"/>
          <c:x val="0.36873478459243475"/>
          <c:y val="0.91454190924233802"/>
          <c:w val="0.2625302959865301"/>
          <c:h val="8.545809075766197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Nunito ExtraBold" panose="000009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ECD13F-9E93-4C57-A5BD-336347054114}" type="datetimeFigureOut">
              <a:rPr lang="en-US" smtClean="0"/>
              <a:t>6/10/2020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62B5BEB-1ADB-49FA-9859-ABF84DA6CBEF}" type="slidenum">
              <a:rPr lang="en-US" smtClean="0"/>
              <a:t>‹#›</a:t>
            </a:fld>
            <a:endParaRPr lang="en-US"/>
          </a:p>
        </p:txBody>
      </p:sp>
    </p:spTree>
    <p:extLst>
      <p:ext uri="{BB962C8B-B14F-4D97-AF65-F5344CB8AC3E}">
        <p14:creationId xmlns:p14="http://schemas.microsoft.com/office/powerpoint/2010/main" val="1755283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1D9606-6FF7-49AF-A412-4D6AB767DFC4}" type="datetimeFigureOut">
              <a:rPr lang="en-US" smtClean="0"/>
              <a:t>6/10/2020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4AE7AE-FCBF-419F-971E-04B351FA8EC0}" type="slidenum">
              <a:rPr lang="en-US" smtClean="0"/>
              <a:t>‹#›</a:t>
            </a:fld>
            <a:endParaRPr lang="en-US"/>
          </a:p>
        </p:txBody>
      </p:sp>
    </p:spTree>
    <p:extLst>
      <p:ext uri="{BB962C8B-B14F-4D97-AF65-F5344CB8AC3E}">
        <p14:creationId xmlns:p14="http://schemas.microsoft.com/office/powerpoint/2010/main" val="1877749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47722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38487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89603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58838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29522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HW Debug Tools: Revenues of 10 mil EUR assumes a net profit of at least 70%. Each tool can be tailored specific for a client and on client budget.</a:t>
            </a:r>
          </a:p>
          <a:p>
            <a:r>
              <a:rPr lang="en-US"/>
              <a:t>ECU Development: AGCO, BMW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84192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4439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45611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6928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37f026e5e_4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37f026e5e_4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53241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F2151AB-88F4-479B-8FD6-2A09D4D78CBC}"/>
              </a:ext>
            </a:extLst>
          </p:cNvPr>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p>
        </p:txBody>
      </p:sp>
    </p:spTree>
    <p:extLst>
      <p:ext uri="{BB962C8B-B14F-4D97-AF65-F5344CB8AC3E}">
        <p14:creationId xmlns:p14="http://schemas.microsoft.com/office/powerpoint/2010/main" val="4051983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Shape 64">
            <a:extLst>
              <a:ext uri="{FF2B5EF4-FFF2-40B4-BE49-F238E27FC236}">
                <a16:creationId xmlns:a16="http://schemas.microsoft.com/office/drawing/2014/main" id="{05821017-A70E-4515-BE78-413734C99FD7}"/>
              </a:ext>
            </a:extLst>
          </p:cNvPr>
          <p:cNvSpPr>
            <a:spLocks noGrp="1" noRot="1" noChangeAspect="1" noTextEdi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12291" name="Shape 65">
            <a:extLst>
              <a:ext uri="{FF2B5EF4-FFF2-40B4-BE49-F238E27FC236}">
                <a16:creationId xmlns:a16="http://schemas.microsoft.com/office/drawing/2014/main" id="{405044E4-D57E-40A6-A6A4-D2094094307C}"/>
              </a:ext>
            </a:extLst>
          </p:cNvPr>
          <p:cNvSpPr txBox="1">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37f026e5e_4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37f026e5e_4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1150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8" name="Shape 4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30784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F2151AB-88F4-479B-8FD6-2A09D4D78CBC}"/>
              </a:ext>
            </a:extLst>
          </p:cNvPr>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p>
        </p:txBody>
      </p:sp>
    </p:spTree>
    <p:extLst>
      <p:ext uri="{BB962C8B-B14F-4D97-AF65-F5344CB8AC3E}">
        <p14:creationId xmlns:p14="http://schemas.microsoft.com/office/powerpoint/2010/main" val="2758051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124973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2" name="Shape 4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147525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F2151AB-88F4-479B-8FD6-2A09D4D78CBC}"/>
              </a:ext>
            </a:extLst>
          </p:cNvPr>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p>
        </p:txBody>
      </p:sp>
    </p:spTree>
    <p:extLst>
      <p:ext uri="{BB962C8B-B14F-4D97-AF65-F5344CB8AC3E}">
        <p14:creationId xmlns:p14="http://schemas.microsoft.com/office/powerpoint/2010/main" val="1776364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F2151AB-88F4-479B-8FD6-2A09D4D78CBC}"/>
              </a:ext>
            </a:extLst>
          </p:cNvPr>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p>
        </p:txBody>
      </p:sp>
    </p:spTree>
    <p:extLst>
      <p:ext uri="{BB962C8B-B14F-4D97-AF65-F5344CB8AC3E}">
        <p14:creationId xmlns:p14="http://schemas.microsoft.com/office/powerpoint/2010/main" val="713970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F2151AB-88F4-479B-8FD6-2A09D4D78CBC}"/>
              </a:ext>
            </a:extLst>
          </p:cNvPr>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p>
        </p:txBody>
      </p:sp>
    </p:spTree>
    <p:extLst>
      <p:ext uri="{BB962C8B-B14F-4D97-AF65-F5344CB8AC3E}">
        <p14:creationId xmlns:p14="http://schemas.microsoft.com/office/powerpoint/2010/main" val="4157106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816698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068158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42282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61326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ro-RO"/>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ro-RO"/>
          </a:p>
        </p:txBody>
      </p:sp>
      <p:sp>
        <p:nvSpPr>
          <p:cNvPr id="4" name="Date Placeholder 3"/>
          <p:cNvSpPr>
            <a:spLocks noGrp="1"/>
          </p:cNvSpPr>
          <p:nvPr>
            <p:ph type="dt" sz="half" idx="10"/>
          </p:nvPr>
        </p:nvSpPr>
        <p:spPr/>
        <p:txBody>
          <a:bodyPr/>
          <a:lstStyle/>
          <a:p>
            <a:fld id="{9D0F8E1A-7091-4629-B835-218A680BB154}" type="datetimeFigureOut">
              <a:rPr lang="ro-RO" smtClean="0">
                <a:solidFill>
                  <a:prstClr val="black">
                    <a:tint val="75000"/>
                  </a:prstClr>
                </a:solidFill>
              </a:rPr>
              <a:pPr/>
              <a:t>10.06.2020</a:t>
            </a:fld>
            <a:endParaRPr lang="ro-RO">
              <a:solidFill>
                <a:prstClr val="black">
                  <a:tint val="75000"/>
                </a:prstClr>
              </a:solidFill>
            </a:endParaRPr>
          </a:p>
        </p:txBody>
      </p:sp>
      <p:sp>
        <p:nvSpPr>
          <p:cNvPr id="5" name="Footer Placeholder 4"/>
          <p:cNvSpPr>
            <a:spLocks noGrp="1"/>
          </p:cNvSpPr>
          <p:nvPr>
            <p:ph type="ftr" sz="quarter" idx="11"/>
          </p:nvPr>
        </p:nvSpPr>
        <p:spPr/>
        <p:txBody>
          <a:bodyPr/>
          <a:lstStyle/>
          <a:p>
            <a:endParaRPr lang="ro-RO">
              <a:solidFill>
                <a:prstClr val="black">
                  <a:tint val="75000"/>
                </a:prstClr>
              </a:solidFill>
            </a:endParaRPr>
          </a:p>
        </p:txBody>
      </p:sp>
      <p:sp>
        <p:nvSpPr>
          <p:cNvPr id="6" name="Slide Number Placeholder 5"/>
          <p:cNvSpPr>
            <a:spLocks noGrp="1"/>
          </p:cNvSpPr>
          <p:nvPr>
            <p:ph type="sldNum" sz="quarter" idx="12"/>
          </p:nvPr>
        </p:nvSpPr>
        <p:spPr/>
        <p:txBody>
          <a:bodyPr/>
          <a:lstStyle/>
          <a:p>
            <a:fld id="{A1AF0BB4-67A0-4205-A627-42B60AD4C19A}" type="slidenum">
              <a:rPr lang="ro-RO" smtClean="0">
                <a:solidFill>
                  <a:prstClr val="black">
                    <a:tint val="75000"/>
                  </a:prstClr>
                </a:solidFill>
              </a:rPr>
              <a:pPr/>
              <a:t>‹#›</a:t>
            </a:fld>
            <a:endParaRPr lang="ro-RO">
              <a:solidFill>
                <a:prstClr val="black">
                  <a:tint val="75000"/>
                </a:prstClr>
              </a:solidFill>
            </a:endParaRPr>
          </a:p>
        </p:txBody>
      </p:sp>
    </p:spTree>
    <p:extLst>
      <p:ext uri="{BB962C8B-B14F-4D97-AF65-F5344CB8AC3E}">
        <p14:creationId xmlns:p14="http://schemas.microsoft.com/office/powerpoint/2010/main" val="131349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Date Placeholder 3"/>
          <p:cNvSpPr>
            <a:spLocks noGrp="1"/>
          </p:cNvSpPr>
          <p:nvPr>
            <p:ph type="dt" sz="half" idx="10"/>
          </p:nvPr>
        </p:nvSpPr>
        <p:spPr/>
        <p:txBody>
          <a:bodyPr/>
          <a:lstStyle/>
          <a:p>
            <a:fld id="{9D0F8E1A-7091-4629-B835-218A680BB154}" type="datetimeFigureOut">
              <a:rPr lang="ro-RO" smtClean="0">
                <a:solidFill>
                  <a:prstClr val="black">
                    <a:tint val="75000"/>
                  </a:prstClr>
                </a:solidFill>
              </a:rPr>
              <a:pPr/>
              <a:t>10.06.2020</a:t>
            </a:fld>
            <a:endParaRPr lang="ro-RO">
              <a:solidFill>
                <a:prstClr val="black">
                  <a:tint val="75000"/>
                </a:prstClr>
              </a:solidFill>
            </a:endParaRPr>
          </a:p>
        </p:txBody>
      </p:sp>
      <p:sp>
        <p:nvSpPr>
          <p:cNvPr id="5" name="Footer Placeholder 4"/>
          <p:cNvSpPr>
            <a:spLocks noGrp="1"/>
          </p:cNvSpPr>
          <p:nvPr>
            <p:ph type="ftr" sz="quarter" idx="11"/>
          </p:nvPr>
        </p:nvSpPr>
        <p:spPr/>
        <p:txBody>
          <a:bodyPr/>
          <a:lstStyle/>
          <a:p>
            <a:endParaRPr lang="ro-RO">
              <a:solidFill>
                <a:prstClr val="black">
                  <a:tint val="75000"/>
                </a:prstClr>
              </a:solidFill>
            </a:endParaRPr>
          </a:p>
        </p:txBody>
      </p:sp>
      <p:sp>
        <p:nvSpPr>
          <p:cNvPr id="6" name="Slide Number Placeholder 5"/>
          <p:cNvSpPr>
            <a:spLocks noGrp="1"/>
          </p:cNvSpPr>
          <p:nvPr>
            <p:ph type="sldNum" sz="quarter" idx="12"/>
          </p:nvPr>
        </p:nvSpPr>
        <p:spPr/>
        <p:txBody>
          <a:bodyPr/>
          <a:lstStyle/>
          <a:p>
            <a:fld id="{A1AF0BB4-67A0-4205-A627-42B60AD4C19A}" type="slidenum">
              <a:rPr lang="ro-RO" smtClean="0">
                <a:solidFill>
                  <a:prstClr val="black">
                    <a:tint val="75000"/>
                  </a:prstClr>
                </a:solidFill>
              </a:rPr>
              <a:pPr/>
              <a:t>‹#›</a:t>
            </a:fld>
            <a:endParaRPr lang="ro-RO">
              <a:solidFill>
                <a:prstClr val="black">
                  <a:tint val="75000"/>
                </a:prstClr>
              </a:solidFill>
            </a:endParaRPr>
          </a:p>
        </p:txBody>
      </p:sp>
    </p:spTree>
    <p:extLst>
      <p:ext uri="{BB962C8B-B14F-4D97-AF65-F5344CB8AC3E}">
        <p14:creationId xmlns:p14="http://schemas.microsoft.com/office/powerpoint/2010/main" val="2388846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ro-RO"/>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Date Placeholder 3"/>
          <p:cNvSpPr>
            <a:spLocks noGrp="1"/>
          </p:cNvSpPr>
          <p:nvPr>
            <p:ph type="dt" sz="half" idx="10"/>
          </p:nvPr>
        </p:nvSpPr>
        <p:spPr/>
        <p:txBody>
          <a:bodyPr/>
          <a:lstStyle/>
          <a:p>
            <a:fld id="{9D0F8E1A-7091-4629-B835-218A680BB154}" type="datetimeFigureOut">
              <a:rPr lang="ro-RO" smtClean="0">
                <a:solidFill>
                  <a:prstClr val="black">
                    <a:tint val="75000"/>
                  </a:prstClr>
                </a:solidFill>
              </a:rPr>
              <a:pPr/>
              <a:t>10.06.2020</a:t>
            </a:fld>
            <a:endParaRPr lang="ro-RO">
              <a:solidFill>
                <a:prstClr val="black">
                  <a:tint val="75000"/>
                </a:prstClr>
              </a:solidFill>
            </a:endParaRPr>
          </a:p>
        </p:txBody>
      </p:sp>
      <p:sp>
        <p:nvSpPr>
          <p:cNvPr id="5" name="Footer Placeholder 4"/>
          <p:cNvSpPr>
            <a:spLocks noGrp="1"/>
          </p:cNvSpPr>
          <p:nvPr>
            <p:ph type="ftr" sz="quarter" idx="11"/>
          </p:nvPr>
        </p:nvSpPr>
        <p:spPr/>
        <p:txBody>
          <a:bodyPr/>
          <a:lstStyle/>
          <a:p>
            <a:endParaRPr lang="ro-RO">
              <a:solidFill>
                <a:prstClr val="black">
                  <a:tint val="75000"/>
                </a:prstClr>
              </a:solidFill>
            </a:endParaRPr>
          </a:p>
        </p:txBody>
      </p:sp>
      <p:sp>
        <p:nvSpPr>
          <p:cNvPr id="6" name="Slide Number Placeholder 5"/>
          <p:cNvSpPr>
            <a:spLocks noGrp="1"/>
          </p:cNvSpPr>
          <p:nvPr>
            <p:ph type="sldNum" sz="quarter" idx="12"/>
          </p:nvPr>
        </p:nvSpPr>
        <p:spPr/>
        <p:txBody>
          <a:bodyPr/>
          <a:lstStyle/>
          <a:p>
            <a:fld id="{A1AF0BB4-67A0-4205-A627-42B60AD4C19A}" type="slidenum">
              <a:rPr lang="ro-RO" smtClean="0">
                <a:solidFill>
                  <a:prstClr val="black">
                    <a:tint val="75000"/>
                  </a:prstClr>
                </a:solidFill>
              </a:rPr>
              <a:pPr/>
              <a:t>‹#›</a:t>
            </a:fld>
            <a:endParaRPr lang="ro-RO">
              <a:solidFill>
                <a:prstClr val="black">
                  <a:tint val="75000"/>
                </a:prstClr>
              </a:solidFill>
            </a:endParaRPr>
          </a:p>
        </p:txBody>
      </p:sp>
    </p:spTree>
    <p:extLst>
      <p:ext uri="{BB962C8B-B14F-4D97-AF65-F5344CB8AC3E}">
        <p14:creationId xmlns:p14="http://schemas.microsoft.com/office/powerpoint/2010/main" val="3388116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numCol="2" spcCol="274320"/>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57179" indent="-185733">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7940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ADADAD"/>
                </a:solidFill>
              </a:rPr>
              <a:pPr/>
              <a:t>‹#›</a:t>
            </a:fld>
            <a:endParaRPr>
              <a:solidFill>
                <a:srgbClr val="ADADAD"/>
              </a:solidFill>
            </a:endParaRPr>
          </a:p>
        </p:txBody>
      </p:sp>
    </p:spTree>
    <p:extLst>
      <p:ext uri="{BB962C8B-B14F-4D97-AF65-F5344CB8AC3E}">
        <p14:creationId xmlns:p14="http://schemas.microsoft.com/office/powerpoint/2010/main" val="31941353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677759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961880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228826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218761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3631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160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527186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Date Placeholder 3"/>
          <p:cNvSpPr>
            <a:spLocks noGrp="1"/>
          </p:cNvSpPr>
          <p:nvPr>
            <p:ph type="dt" sz="half" idx="10"/>
          </p:nvPr>
        </p:nvSpPr>
        <p:spPr/>
        <p:txBody>
          <a:bodyPr/>
          <a:lstStyle/>
          <a:p>
            <a:fld id="{9D0F8E1A-7091-4629-B835-218A680BB154}" type="datetimeFigureOut">
              <a:rPr lang="ro-RO" smtClean="0">
                <a:solidFill>
                  <a:prstClr val="black">
                    <a:tint val="75000"/>
                  </a:prstClr>
                </a:solidFill>
              </a:rPr>
              <a:pPr/>
              <a:t>10.06.2020</a:t>
            </a:fld>
            <a:endParaRPr lang="ro-RO">
              <a:solidFill>
                <a:prstClr val="black">
                  <a:tint val="75000"/>
                </a:prstClr>
              </a:solidFill>
            </a:endParaRPr>
          </a:p>
        </p:txBody>
      </p:sp>
      <p:sp>
        <p:nvSpPr>
          <p:cNvPr id="5" name="Footer Placeholder 4"/>
          <p:cNvSpPr>
            <a:spLocks noGrp="1"/>
          </p:cNvSpPr>
          <p:nvPr>
            <p:ph type="ftr" sz="quarter" idx="11"/>
          </p:nvPr>
        </p:nvSpPr>
        <p:spPr/>
        <p:txBody>
          <a:bodyPr/>
          <a:lstStyle/>
          <a:p>
            <a:endParaRPr lang="ro-RO">
              <a:solidFill>
                <a:prstClr val="black">
                  <a:tint val="75000"/>
                </a:prstClr>
              </a:solidFill>
            </a:endParaRPr>
          </a:p>
        </p:txBody>
      </p:sp>
      <p:sp>
        <p:nvSpPr>
          <p:cNvPr id="6" name="Slide Number Placeholder 5"/>
          <p:cNvSpPr>
            <a:spLocks noGrp="1"/>
          </p:cNvSpPr>
          <p:nvPr>
            <p:ph type="sldNum" sz="quarter" idx="12"/>
          </p:nvPr>
        </p:nvSpPr>
        <p:spPr/>
        <p:txBody>
          <a:bodyPr/>
          <a:lstStyle/>
          <a:p>
            <a:fld id="{A1AF0BB4-67A0-4205-A627-42B60AD4C19A}" type="slidenum">
              <a:rPr lang="ro-RO" smtClean="0">
                <a:solidFill>
                  <a:prstClr val="black">
                    <a:tint val="75000"/>
                  </a:prstClr>
                </a:solidFill>
              </a:rPr>
              <a:pPr/>
              <a:t>‹#›</a:t>
            </a:fld>
            <a:endParaRPr lang="ro-RO">
              <a:solidFill>
                <a:prstClr val="black">
                  <a:tint val="75000"/>
                </a:prstClr>
              </a:solidFill>
            </a:endParaRPr>
          </a:p>
        </p:txBody>
      </p:sp>
    </p:spTree>
    <p:extLst>
      <p:ext uri="{BB962C8B-B14F-4D97-AF65-F5344CB8AC3E}">
        <p14:creationId xmlns:p14="http://schemas.microsoft.com/office/powerpoint/2010/main" val="7050470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884094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205675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6F8A4-5F5F-0241-A1AB-4CFF702E8E45}"/>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ro-RO"/>
          </a:p>
        </p:txBody>
      </p:sp>
      <p:sp>
        <p:nvSpPr>
          <p:cNvPr id="3" name="Subtitle 2">
            <a:extLst>
              <a:ext uri="{FF2B5EF4-FFF2-40B4-BE49-F238E27FC236}">
                <a16:creationId xmlns:a16="http://schemas.microsoft.com/office/drawing/2014/main" id="{63803495-ABCB-834F-967C-178D76CF965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ro-RO"/>
          </a:p>
        </p:txBody>
      </p:sp>
      <p:sp>
        <p:nvSpPr>
          <p:cNvPr id="4" name="Date Placeholder 3">
            <a:extLst>
              <a:ext uri="{FF2B5EF4-FFF2-40B4-BE49-F238E27FC236}">
                <a16:creationId xmlns:a16="http://schemas.microsoft.com/office/drawing/2014/main" id="{3D1BD536-9A36-1049-B7DB-7C95BA4E4728}"/>
              </a:ext>
            </a:extLst>
          </p:cNvPr>
          <p:cNvSpPr>
            <a:spLocks noGrp="1"/>
          </p:cNvSpPr>
          <p:nvPr>
            <p:ph type="dt" sz="half" idx="10"/>
          </p:nvPr>
        </p:nvSpPr>
        <p:spPr/>
        <p:txBody>
          <a:bodyPr/>
          <a:lstStyle/>
          <a:p>
            <a:fld id="{014DE4AD-43E7-AC4E-A403-9CF7599E399A}" type="datetimeFigureOut">
              <a:rPr lang="ro-RO" smtClean="0"/>
              <a:t>10.06.2020</a:t>
            </a:fld>
            <a:endParaRPr lang="ro-RO"/>
          </a:p>
        </p:txBody>
      </p:sp>
      <p:sp>
        <p:nvSpPr>
          <p:cNvPr id="5" name="Footer Placeholder 4">
            <a:extLst>
              <a:ext uri="{FF2B5EF4-FFF2-40B4-BE49-F238E27FC236}">
                <a16:creationId xmlns:a16="http://schemas.microsoft.com/office/drawing/2014/main" id="{376A203C-A8CD-EE46-8DDD-1C275FA0DBA9}"/>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8099058E-4D7A-0440-9BB0-F358C35137E7}"/>
              </a:ext>
            </a:extLst>
          </p:cNvPr>
          <p:cNvSpPr>
            <a:spLocks noGrp="1"/>
          </p:cNvSpPr>
          <p:nvPr>
            <p:ph type="sldNum" sz="quarter" idx="12"/>
          </p:nvPr>
        </p:nvSpPr>
        <p:spPr/>
        <p:txBody>
          <a:bodyPr/>
          <a:lstStyle/>
          <a:p>
            <a:fld id="{E45B490D-B873-EC45-951F-2D1093A0A301}" type="slidenum">
              <a:rPr lang="ro-RO" smtClean="0"/>
              <a:t>‹#›</a:t>
            </a:fld>
            <a:endParaRPr lang="ro-RO"/>
          </a:p>
        </p:txBody>
      </p:sp>
    </p:spTree>
    <p:extLst>
      <p:ext uri="{BB962C8B-B14F-4D97-AF65-F5344CB8AC3E}">
        <p14:creationId xmlns:p14="http://schemas.microsoft.com/office/powerpoint/2010/main" val="23934302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ADADAD"/>
                </a:solidFill>
              </a:rPr>
              <a:pPr/>
              <a:t>‹#›</a:t>
            </a:fld>
            <a:endParaRPr>
              <a:solidFill>
                <a:srgbClr val="ADADAD"/>
              </a:solidFill>
            </a:endParaRPr>
          </a:p>
        </p:txBody>
      </p:sp>
    </p:spTree>
    <p:extLst>
      <p:ext uri="{BB962C8B-B14F-4D97-AF65-F5344CB8AC3E}">
        <p14:creationId xmlns:p14="http://schemas.microsoft.com/office/powerpoint/2010/main" val="28838331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ADADAD"/>
                </a:solidFill>
              </a:rPr>
              <a:pPr/>
              <a:t>‹#›</a:t>
            </a:fld>
            <a:endParaRPr>
              <a:solidFill>
                <a:srgbClr val="ADADAD"/>
              </a:solidFill>
            </a:endParaRPr>
          </a:p>
        </p:txBody>
      </p:sp>
    </p:spTree>
    <p:extLst>
      <p:ext uri="{BB962C8B-B14F-4D97-AF65-F5344CB8AC3E}">
        <p14:creationId xmlns:p14="http://schemas.microsoft.com/office/powerpoint/2010/main" val="2633944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ADADAD"/>
                </a:solidFill>
              </a:rPr>
              <a:pPr/>
              <a:t>‹#›</a:t>
            </a:fld>
            <a:endParaRPr>
              <a:solidFill>
                <a:srgbClr val="ADADAD"/>
              </a:solidFill>
            </a:endParaRPr>
          </a:p>
        </p:txBody>
      </p:sp>
    </p:spTree>
    <p:extLst>
      <p:ext uri="{BB962C8B-B14F-4D97-AF65-F5344CB8AC3E}">
        <p14:creationId xmlns:p14="http://schemas.microsoft.com/office/powerpoint/2010/main" val="5081609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ADADAD"/>
                </a:solidFill>
              </a:rPr>
              <a:pPr/>
              <a:t>‹#›</a:t>
            </a:fld>
            <a:endParaRPr>
              <a:solidFill>
                <a:srgbClr val="ADADAD"/>
              </a:solidFill>
            </a:endParaRPr>
          </a:p>
        </p:txBody>
      </p:sp>
    </p:spTree>
    <p:extLst>
      <p:ext uri="{BB962C8B-B14F-4D97-AF65-F5344CB8AC3E}">
        <p14:creationId xmlns:p14="http://schemas.microsoft.com/office/powerpoint/2010/main" val="36002681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ADADAD"/>
                </a:solidFill>
              </a:rPr>
              <a:pPr/>
              <a:t>‹#›</a:t>
            </a:fld>
            <a:endParaRPr>
              <a:solidFill>
                <a:srgbClr val="ADADAD"/>
              </a:solidFill>
            </a:endParaRPr>
          </a:p>
        </p:txBody>
      </p:sp>
    </p:spTree>
    <p:extLst>
      <p:ext uri="{BB962C8B-B14F-4D97-AF65-F5344CB8AC3E}">
        <p14:creationId xmlns:p14="http://schemas.microsoft.com/office/powerpoint/2010/main" val="18888003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a:buClrTx/>
              <a:buFontTx/>
              <a:buNone/>
            </a:pPr>
            <a:endParaRPr sz="1800" kern="1200">
              <a:solidFill>
                <a:srgbClr val="FFFFFF"/>
              </a:solidFill>
              <a:ea typeface=""/>
              <a:cs typeface=""/>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160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ADADAD"/>
                </a:solidFill>
              </a:rPr>
              <a:pPr/>
              <a:t>‹#›</a:t>
            </a:fld>
            <a:endParaRPr>
              <a:solidFill>
                <a:srgbClr val="ADADAD"/>
              </a:solidFill>
            </a:endParaRPr>
          </a:p>
        </p:txBody>
      </p:sp>
    </p:spTree>
    <p:extLst>
      <p:ext uri="{BB962C8B-B14F-4D97-AF65-F5344CB8AC3E}">
        <p14:creationId xmlns:p14="http://schemas.microsoft.com/office/powerpoint/2010/main" val="39257325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ADADAD"/>
                </a:solidFill>
              </a:rPr>
              <a:pPr/>
              <a:t>‹#›</a:t>
            </a:fld>
            <a:endParaRPr>
              <a:solidFill>
                <a:srgbClr val="ADADAD"/>
              </a:solidFill>
            </a:endParaRPr>
          </a:p>
        </p:txBody>
      </p:sp>
    </p:spTree>
    <p:extLst>
      <p:ext uri="{BB962C8B-B14F-4D97-AF65-F5344CB8AC3E}">
        <p14:creationId xmlns:p14="http://schemas.microsoft.com/office/powerpoint/2010/main" val="39889867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ro-RO"/>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0F8E1A-7091-4629-B835-218A680BB154}" type="datetimeFigureOut">
              <a:rPr lang="ro-RO" smtClean="0">
                <a:solidFill>
                  <a:prstClr val="black">
                    <a:tint val="75000"/>
                  </a:prstClr>
                </a:solidFill>
              </a:rPr>
              <a:pPr/>
              <a:t>10.06.2020</a:t>
            </a:fld>
            <a:endParaRPr lang="ro-RO">
              <a:solidFill>
                <a:prstClr val="black">
                  <a:tint val="75000"/>
                </a:prstClr>
              </a:solidFill>
            </a:endParaRPr>
          </a:p>
        </p:txBody>
      </p:sp>
      <p:sp>
        <p:nvSpPr>
          <p:cNvPr id="5" name="Footer Placeholder 4"/>
          <p:cNvSpPr>
            <a:spLocks noGrp="1"/>
          </p:cNvSpPr>
          <p:nvPr>
            <p:ph type="ftr" sz="quarter" idx="11"/>
          </p:nvPr>
        </p:nvSpPr>
        <p:spPr/>
        <p:txBody>
          <a:bodyPr/>
          <a:lstStyle/>
          <a:p>
            <a:endParaRPr lang="ro-RO">
              <a:solidFill>
                <a:prstClr val="black">
                  <a:tint val="75000"/>
                </a:prstClr>
              </a:solidFill>
            </a:endParaRPr>
          </a:p>
        </p:txBody>
      </p:sp>
      <p:sp>
        <p:nvSpPr>
          <p:cNvPr id="6" name="Slide Number Placeholder 5"/>
          <p:cNvSpPr>
            <a:spLocks noGrp="1"/>
          </p:cNvSpPr>
          <p:nvPr>
            <p:ph type="sldNum" sz="quarter" idx="12"/>
          </p:nvPr>
        </p:nvSpPr>
        <p:spPr/>
        <p:txBody>
          <a:bodyPr/>
          <a:lstStyle/>
          <a:p>
            <a:fld id="{A1AF0BB4-67A0-4205-A627-42B60AD4C19A}" type="slidenum">
              <a:rPr lang="ro-RO" smtClean="0">
                <a:solidFill>
                  <a:prstClr val="black">
                    <a:tint val="75000"/>
                  </a:prstClr>
                </a:solidFill>
              </a:rPr>
              <a:pPr/>
              <a:t>‹#›</a:t>
            </a:fld>
            <a:endParaRPr lang="ro-RO">
              <a:solidFill>
                <a:prstClr val="black">
                  <a:tint val="75000"/>
                </a:prstClr>
              </a:solidFill>
            </a:endParaRPr>
          </a:p>
        </p:txBody>
      </p:sp>
    </p:spTree>
    <p:extLst>
      <p:ext uri="{BB962C8B-B14F-4D97-AF65-F5344CB8AC3E}">
        <p14:creationId xmlns:p14="http://schemas.microsoft.com/office/powerpoint/2010/main" val="36022772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ADADAD"/>
                </a:solidFill>
              </a:rPr>
              <a:pPr/>
              <a:t>‹#›</a:t>
            </a:fld>
            <a:endParaRPr>
              <a:solidFill>
                <a:srgbClr val="ADADAD"/>
              </a:solidFill>
            </a:endParaRPr>
          </a:p>
        </p:txBody>
      </p:sp>
    </p:spTree>
    <p:extLst>
      <p:ext uri="{BB962C8B-B14F-4D97-AF65-F5344CB8AC3E}">
        <p14:creationId xmlns:p14="http://schemas.microsoft.com/office/powerpoint/2010/main" val="13991691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ADADAD"/>
                </a:solidFill>
              </a:rPr>
              <a:pPr/>
              <a:t>‹#›</a:t>
            </a:fld>
            <a:endParaRPr>
              <a:solidFill>
                <a:srgbClr val="ADADAD"/>
              </a:solidFill>
            </a:endParaRPr>
          </a:p>
        </p:txBody>
      </p:sp>
    </p:spTree>
    <p:extLst>
      <p:ext uri="{BB962C8B-B14F-4D97-AF65-F5344CB8AC3E}">
        <p14:creationId xmlns:p14="http://schemas.microsoft.com/office/powerpoint/2010/main" val="19512370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85800" y="3343276"/>
            <a:ext cx="3733800" cy="447675"/>
          </a:xfrm>
        </p:spPr>
        <p:txBody>
          <a:bodyPr anchor="t" anchorCtr="0">
            <a:normAutofit/>
          </a:bodyPr>
          <a:lstStyle>
            <a:lvl1pPr marL="0" marR="0" indent="0" algn="l" defTabSz="914378" rtl="0" eaLnBrk="1" fontAlgn="auto" latinLnBrk="0" hangingPunct="1">
              <a:lnSpc>
                <a:spcPct val="100000"/>
              </a:lnSpc>
              <a:spcBef>
                <a:spcPct val="20000"/>
              </a:spcBef>
              <a:spcAft>
                <a:spcPts val="0"/>
              </a:spcAft>
              <a:buClrTx/>
              <a:buSzTx/>
              <a:buFont typeface="Arial" panose="020B0604020202020204" pitchFamily="34" charset="0"/>
              <a:buNone/>
              <a:tabLst/>
              <a:defRPr sz="900">
                <a:solidFill>
                  <a:srgbClr val="848488"/>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marL="0" marR="0" lvl="0" indent="0" algn="l" defTabSz="914378"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a:t>This is content, this is content, this is content, this is content, </a:t>
            </a:r>
          </a:p>
          <a:p>
            <a:pPr marL="0" marR="0" lvl="0" indent="0" algn="l" defTabSz="914378"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a:t>this is content, this is content, this is content, this is content, </a:t>
            </a:r>
          </a:p>
          <a:p>
            <a:pPr marL="0" marR="0" lvl="0" indent="0" algn="l" defTabSz="914378" rtl="0" eaLnBrk="1" fontAlgn="auto" latinLnBrk="0" hangingPunct="1">
              <a:lnSpc>
                <a:spcPct val="100000"/>
              </a:lnSpc>
              <a:spcBef>
                <a:spcPct val="20000"/>
              </a:spcBef>
              <a:spcAft>
                <a:spcPts val="0"/>
              </a:spcAft>
              <a:buClrTx/>
              <a:buSzTx/>
              <a:buFont typeface="Arial" panose="020B0604020202020204" pitchFamily="34" charset="0"/>
              <a:buNone/>
              <a:tabLst/>
              <a:defRPr/>
            </a:pPr>
            <a:endParaRPr lang="en-US"/>
          </a:p>
          <a:p>
            <a:pPr marL="0" marR="0" lvl="0" indent="0" algn="l" defTabSz="914378" rtl="0" eaLnBrk="1" fontAlgn="auto" latinLnBrk="0" hangingPunct="1">
              <a:lnSpc>
                <a:spcPct val="100000"/>
              </a:lnSpc>
              <a:spcBef>
                <a:spcPct val="20000"/>
              </a:spcBef>
              <a:spcAft>
                <a:spcPts val="0"/>
              </a:spcAft>
              <a:buClrTx/>
              <a:buSzTx/>
              <a:buFont typeface="Arial" panose="020B0604020202020204" pitchFamily="34" charset="0"/>
              <a:buNone/>
              <a:tabLst/>
              <a:defRPr/>
            </a:pPr>
            <a:endParaRPr lang="en-US"/>
          </a:p>
          <a:p>
            <a:pPr marL="0" marR="0" lvl="0" indent="0" algn="l" defTabSz="914378" rtl="0" eaLnBrk="1" fontAlgn="auto" latinLnBrk="0" hangingPunct="1">
              <a:lnSpc>
                <a:spcPct val="100000"/>
              </a:lnSpc>
              <a:spcBef>
                <a:spcPct val="20000"/>
              </a:spcBef>
              <a:spcAft>
                <a:spcPts val="0"/>
              </a:spcAft>
              <a:buClrTx/>
              <a:buSzTx/>
              <a:buFont typeface="Arial" panose="020B0604020202020204" pitchFamily="34" charset="0"/>
              <a:buNone/>
              <a:tabLst/>
              <a:defRPr/>
            </a:pPr>
            <a:endParaRPr lang="en-US"/>
          </a:p>
        </p:txBody>
      </p:sp>
      <p:sp>
        <p:nvSpPr>
          <p:cNvPr id="10" name="Text Placeholder 9"/>
          <p:cNvSpPr>
            <a:spLocks noGrp="1"/>
          </p:cNvSpPr>
          <p:nvPr>
            <p:ph type="body" sz="quarter" idx="11" hasCustomPrompt="1"/>
          </p:nvPr>
        </p:nvSpPr>
        <p:spPr>
          <a:xfrm>
            <a:off x="685800" y="2266950"/>
            <a:ext cx="3733800" cy="533400"/>
          </a:xfrm>
        </p:spPr>
        <p:txBody>
          <a:bodyPr>
            <a:noAutofit/>
          </a:bodyPr>
          <a:lstStyle>
            <a:lvl1pPr marL="0" indent="0">
              <a:buNone/>
              <a:defRPr sz="3600"/>
            </a:lvl1pPr>
          </a:lstStyle>
          <a:p>
            <a:pPr lvl="0"/>
            <a:r>
              <a:rPr lang="en-US"/>
              <a:t>This is a title</a:t>
            </a:r>
          </a:p>
        </p:txBody>
      </p:sp>
      <p:sp>
        <p:nvSpPr>
          <p:cNvPr id="17" name="Text Placeholder 2"/>
          <p:cNvSpPr>
            <a:spLocks noGrp="1"/>
          </p:cNvSpPr>
          <p:nvPr>
            <p:ph type="body" idx="12" hasCustomPrompt="1"/>
          </p:nvPr>
        </p:nvSpPr>
        <p:spPr>
          <a:xfrm>
            <a:off x="685801" y="3028950"/>
            <a:ext cx="3733801" cy="323850"/>
          </a:xfrm>
        </p:spPr>
        <p:txBody>
          <a:bodyPr anchor="t" anchorCtr="0">
            <a:normAutofit/>
          </a:bodyPr>
          <a:lstStyle>
            <a:lvl1pPr marL="0" marR="0" indent="0" algn="l" defTabSz="914378" rtl="0" eaLnBrk="1" fontAlgn="auto" latinLnBrk="0" hangingPunct="1">
              <a:lnSpc>
                <a:spcPct val="100000"/>
              </a:lnSpc>
              <a:spcBef>
                <a:spcPct val="20000"/>
              </a:spcBef>
              <a:spcAft>
                <a:spcPts val="0"/>
              </a:spcAft>
              <a:buClrTx/>
              <a:buSzTx/>
              <a:buFont typeface="Arial" panose="020B0604020202020204" pitchFamily="34" charset="0"/>
              <a:buNone/>
              <a:tabLst/>
              <a:defRPr sz="1100">
                <a:solidFill>
                  <a:srgbClr val="323232"/>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marL="0" marR="0" lvl="0" indent="0" algn="l" defTabSz="914378"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a:t>This is a subtitle</a:t>
            </a:r>
          </a:p>
        </p:txBody>
      </p:sp>
    </p:spTree>
    <p:extLst>
      <p:ext uri="{BB962C8B-B14F-4D97-AF65-F5344CB8AC3E}">
        <p14:creationId xmlns:p14="http://schemas.microsoft.com/office/powerpoint/2010/main" val="16188698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817554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Date Placeholder 4"/>
          <p:cNvSpPr>
            <a:spLocks noGrp="1"/>
          </p:cNvSpPr>
          <p:nvPr>
            <p:ph type="dt" sz="half" idx="10"/>
          </p:nvPr>
        </p:nvSpPr>
        <p:spPr/>
        <p:txBody>
          <a:bodyPr/>
          <a:lstStyle/>
          <a:p>
            <a:fld id="{9D0F8E1A-7091-4629-B835-218A680BB154}" type="datetimeFigureOut">
              <a:rPr lang="ro-RO" smtClean="0">
                <a:solidFill>
                  <a:prstClr val="black">
                    <a:tint val="75000"/>
                  </a:prstClr>
                </a:solidFill>
              </a:rPr>
              <a:pPr/>
              <a:t>10.06.2020</a:t>
            </a:fld>
            <a:endParaRPr lang="ro-RO">
              <a:solidFill>
                <a:prstClr val="black">
                  <a:tint val="75000"/>
                </a:prstClr>
              </a:solidFill>
            </a:endParaRPr>
          </a:p>
        </p:txBody>
      </p:sp>
      <p:sp>
        <p:nvSpPr>
          <p:cNvPr id="6" name="Footer Placeholder 5"/>
          <p:cNvSpPr>
            <a:spLocks noGrp="1"/>
          </p:cNvSpPr>
          <p:nvPr>
            <p:ph type="ftr" sz="quarter" idx="11"/>
          </p:nvPr>
        </p:nvSpPr>
        <p:spPr/>
        <p:txBody>
          <a:bodyPr/>
          <a:lstStyle/>
          <a:p>
            <a:endParaRPr lang="ro-RO">
              <a:solidFill>
                <a:prstClr val="black">
                  <a:tint val="75000"/>
                </a:prstClr>
              </a:solidFill>
            </a:endParaRPr>
          </a:p>
        </p:txBody>
      </p:sp>
      <p:sp>
        <p:nvSpPr>
          <p:cNvPr id="7" name="Slide Number Placeholder 6"/>
          <p:cNvSpPr>
            <a:spLocks noGrp="1"/>
          </p:cNvSpPr>
          <p:nvPr>
            <p:ph type="sldNum" sz="quarter" idx="12"/>
          </p:nvPr>
        </p:nvSpPr>
        <p:spPr/>
        <p:txBody>
          <a:bodyPr/>
          <a:lstStyle/>
          <a:p>
            <a:fld id="{A1AF0BB4-67A0-4205-A627-42B60AD4C19A}" type="slidenum">
              <a:rPr lang="ro-RO" smtClean="0">
                <a:solidFill>
                  <a:prstClr val="black">
                    <a:tint val="75000"/>
                  </a:prstClr>
                </a:solidFill>
              </a:rPr>
              <a:pPr/>
              <a:t>‹#›</a:t>
            </a:fld>
            <a:endParaRPr lang="ro-RO">
              <a:solidFill>
                <a:prstClr val="black">
                  <a:tint val="75000"/>
                </a:prstClr>
              </a:solidFill>
            </a:endParaRPr>
          </a:p>
        </p:txBody>
      </p:sp>
    </p:spTree>
    <p:extLst>
      <p:ext uri="{BB962C8B-B14F-4D97-AF65-F5344CB8AC3E}">
        <p14:creationId xmlns:p14="http://schemas.microsoft.com/office/powerpoint/2010/main" val="2431287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ro-RO"/>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7" name="Date Placeholder 6"/>
          <p:cNvSpPr>
            <a:spLocks noGrp="1"/>
          </p:cNvSpPr>
          <p:nvPr>
            <p:ph type="dt" sz="half" idx="10"/>
          </p:nvPr>
        </p:nvSpPr>
        <p:spPr/>
        <p:txBody>
          <a:bodyPr/>
          <a:lstStyle/>
          <a:p>
            <a:fld id="{9D0F8E1A-7091-4629-B835-218A680BB154}" type="datetimeFigureOut">
              <a:rPr lang="ro-RO" smtClean="0">
                <a:solidFill>
                  <a:prstClr val="black">
                    <a:tint val="75000"/>
                  </a:prstClr>
                </a:solidFill>
              </a:rPr>
              <a:pPr/>
              <a:t>10.06.2020</a:t>
            </a:fld>
            <a:endParaRPr lang="ro-RO">
              <a:solidFill>
                <a:prstClr val="black">
                  <a:tint val="75000"/>
                </a:prstClr>
              </a:solidFill>
            </a:endParaRPr>
          </a:p>
        </p:txBody>
      </p:sp>
      <p:sp>
        <p:nvSpPr>
          <p:cNvPr id="8" name="Footer Placeholder 7"/>
          <p:cNvSpPr>
            <a:spLocks noGrp="1"/>
          </p:cNvSpPr>
          <p:nvPr>
            <p:ph type="ftr" sz="quarter" idx="11"/>
          </p:nvPr>
        </p:nvSpPr>
        <p:spPr/>
        <p:txBody>
          <a:bodyPr/>
          <a:lstStyle/>
          <a:p>
            <a:endParaRPr lang="ro-RO">
              <a:solidFill>
                <a:prstClr val="black">
                  <a:tint val="75000"/>
                </a:prstClr>
              </a:solidFill>
            </a:endParaRPr>
          </a:p>
        </p:txBody>
      </p:sp>
      <p:sp>
        <p:nvSpPr>
          <p:cNvPr id="9" name="Slide Number Placeholder 8"/>
          <p:cNvSpPr>
            <a:spLocks noGrp="1"/>
          </p:cNvSpPr>
          <p:nvPr>
            <p:ph type="sldNum" sz="quarter" idx="12"/>
          </p:nvPr>
        </p:nvSpPr>
        <p:spPr/>
        <p:txBody>
          <a:bodyPr/>
          <a:lstStyle/>
          <a:p>
            <a:fld id="{A1AF0BB4-67A0-4205-A627-42B60AD4C19A}" type="slidenum">
              <a:rPr lang="ro-RO" smtClean="0">
                <a:solidFill>
                  <a:prstClr val="black">
                    <a:tint val="75000"/>
                  </a:prstClr>
                </a:solidFill>
              </a:rPr>
              <a:pPr/>
              <a:t>‹#›</a:t>
            </a:fld>
            <a:endParaRPr lang="ro-RO">
              <a:solidFill>
                <a:prstClr val="black">
                  <a:tint val="75000"/>
                </a:prstClr>
              </a:solidFill>
            </a:endParaRPr>
          </a:p>
        </p:txBody>
      </p:sp>
    </p:spTree>
    <p:extLst>
      <p:ext uri="{BB962C8B-B14F-4D97-AF65-F5344CB8AC3E}">
        <p14:creationId xmlns:p14="http://schemas.microsoft.com/office/powerpoint/2010/main" val="3736147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Date Placeholder 2"/>
          <p:cNvSpPr>
            <a:spLocks noGrp="1"/>
          </p:cNvSpPr>
          <p:nvPr>
            <p:ph type="dt" sz="half" idx="10"/>
          </p:nvPr>
        </p:nvSpPr>
        <p:spPr/>
        <p:txBody>
          <a:bodyPr/>
          <a:lstStyle/>
          <a:p>
            <a:fld id="{9D0F8E1A-7091-4629-B835-218A680BB154}" type="datetimeFigureOut">
              <a:rPr lang="ro-RO" smtClean="0">
                <a:solidFill>
                  <a:prstClr val="black">
                    <a:tint val="75000"/>
                  </a:prstClr>
                </a:solidFill>
              </a:rPr>
              <a:pPr/>
              <a:t>10.06.2020</a:t>
            </a:fld>
            <a:endParaRPr lang="ro-RO">
              <a:solidFill>
                <a:prstClr val="black">
                  <a:tint val="75000"/>
                </a:prstClr>
              </a:solidFill>
            </a:endParaRPr>
          </a:p>
        </p:txBody>
      </p:sp>
      <p:sp>
        <p:nvSpPr>
          <p:cNvPr id="4" name="Footer Placeholder 3"/>
          <p:cNvSpPr>
            <a:spLocks noGrp="1"/>
          </p:cNvSpPr>
          <p:nvPr>
            <p:ph type="ftr" sz="quarter" idx="11"/>
          </p:nvPr>
        </p:nvSpPr>
        <p:spPr/>
        <p:txBody>
          <a:bodyPr/>
          <a:lstStyle/>
          <a:p>
            <a:endParaRPr lang="ro-RO">
              <a:solidFill>
                <a:prstClr val="black">
                  <a:tint val="75000"/>
                </a:prstClr>
              </a:solidFill>
            </a:endParaRPr>
          </a:p>
        </p:txBody>
      </p:sp>
      <p:sp>
        <p:nvSpPr>
          <p:cNvPr id="5" name="Slide Number Placeholder 4"/>
          <p:cNvSpPr>
            <a:spLocks noGrp="1"/>
          </p:cNvSpPr>
          <p:nvPr>
            <p:ph type="sldNum" sz="quarter" idx="12"/>
          </p:nvPr>
        </p:nvSpPr>
        <p:spPr/>
        <p:txBody>
          <a:bodyPr/>
          <a:lstStyle/>
          <a:p>
            <a:fld id="{A1AF0BB4-67A0-4205-A627-42B60AD4C19A}" type="slidenum">
              <a:rPr lang="ro-RO" smtClean="0">
                <a:solidFill>
                  <a:prstClr val="black">
                    <a:tint val="75000"/>
                  </a:prstClr>
                </a:solidFill>
              </a:rPr>
              <a:pPr/>
              <a:t>‹#›</a:t>
            </a:fld>
            <a:endParaRPr lang="ro-RO">
              <a:solidFill>
                <a:prstClr val="black">
                  <a:tint val="75000"/>
                </a:prstClr>
              </a:solidFill>
            </a:endParaRPr>
          </a:p>
        </p:txBody>
      </p:sp>
    </p:spTree>
    <p:extLst>
      <p:ext uri="{BB962C8B-B14F-4D97-AF65-F5344CB8AC3E}">
        <p14:creationId xmlns:p14="http://schemas.microsoft.com/office/powerpoint/2010/main" val="2947792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0F8E1A-7091-4629-B835-218A680BB154}" type="datetimeFigureOut">
              <a:rPr lang="ro-RO" smtClean="0">
                <a:solidFill>
                  <a:prstClr val="black">
                    <a:tint val="75000"/>
                  </a:prstClr>
                </a:solidFill>
              </a:rPr>
              <a:pPr/>
              <a:t>10.06.2020</a:t>
            </a:fld>
            <a:endParaRPr lang="ro-RO">
              <a:solidFill>
                <a:prstClr val="black">
                  <a:tint val="75000"/>
                </a:prstClr>
              </a:solidFill>
            </a:endParaRPr>
          </a:p>
        </p:txBody>
      </p:sp>
      <p:sp>
        <p:nvSpPr>
          <p:cNvPr id="3" name="Footer Placeholder 2"/>
          <p:cNvSpPr>
            <a:spLocks noGrp="1"/>
          </p:cNvSpPr>
          <p:nvPr>
            <p:ph type="ftr" sz="quarter" idx="11"/>
          </p:nvPr>
        </p:nvSpPr>
        <p:spPr/>
        <p:txBody>
          <a:bodyPr/>
          <a:lstStyle/>
          <a:p>
            <a:endParaRPr lang="ro-RO">
              <a:solidFill>
                <a:prstClr val="black">
                  <a:tint val="75000"/>
                </a:prstClr>
              </a:solidFill>
            </a:endParaRPr>
          </a:p>
        </p:txBody>
      </p:sp>
      <p:sp>
        <p:nvSpPr>
          <p:cNvPr id="4" name="Slide Number Placeholder 3"/>
          <p:cNvSpPr>
            <a:spLocks noGrp="1"/>
          </p:cNvSpPr>
          <p:nvPr>
            <p:ph type="sldNum" sz="quarter" idx="12"/>
          </p:nvPr>
        </p:nvSpPr>
        <p:spPr/>
        <p:txBody>
          <a:bodyPr/>
          <a:lstStyle/>
          <a:p>
            <a:fld id="{A1AF0BB4-67A0-4205-A627-42B60AD4C19A}" type="slidenum">
              <a:rPr lang="ro-RO" smtClean="0">
                <a:solidFill>
                  <a:prstClr val="black">
                    <a:tint val="75000"/>
                  </a:prstClr>
                </a:solidFill>
              </a:rPr>
              <a:pPr/>
              <a:t>‹#›</a:t>
            </a:fld>
            <a:endParaRPr lang="ro-RO">
              <a:solidFill>
                <a:prstClr val="black">
                  <a:tint val="75000"/>
                </a:prstClr>
              </a:solidFill>
            </a:endParaRPr>
          </a:p>
        </p:txBody>
      </p:sp>
    </p:spTree>
    <p:extLst>
      <p:ext uri="{BB962C8B-B14F-4D97-AF65-F5344CB8AC3E}">
        <p14:creationId xmlns:p14="http://schemas.microsoft.com/office/powerpoint/2010/main" val="1990732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ro-RO"/>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D0F8E1A-7091-4629-B835-218A680BB154}" type="datetimeFigureOut">
              <a:rPr lang="ro-RO" smtClean="0">
                <a:solidFill>
                  <a:prstClr val="black">
                    <a:tint val="75000"/>
                  </a:prstClr>
                </a:solidFill>
              </a:rPr>
              <a:pPr/>
              <a:t>10.06.2020</a:t>
            </a:fld>
            <a:endParaRPr lang="ro-RO">
              <a:solidFill>
                <a:prstClr val="black">
                  <a:tint val="75000"/>
                </a:prstClr>
              </a:solidFill>
            </a:endParaRPr>
          </a:p>
        </p:txBody>
      </p:sp>
      <p:sp>
        <p:nvSpPr>
          <p:cNvPr id="6" name="Footer Placeholder 5"/>
          <p:cNvSpPr>
            <a:spLocks noGrp="1"/>
          </p:cNvSpPr>
          <p:nvPr>
            <p:ph type="ftr" sz="quarter" idx="11"/>
          </p:nvPr>
        </p:nvSpPr>
        <p:spPr/>
        <p:txBody>
          <a:bodyPr/>
          <a:lstStyle/>
          <a:p>
            <a:endParaRPr lang="ro-RO">
              <a:solidFill>
                <a:prstClr val="black">
                  <a:tint val="75000"/>
                </a:prstClr>
              </a:solidFill>
            </a:endParaRPr>
          </a:p>
        </p:txBody>
      </p:sp>
      <p:sp>
        <p:nvSpPr>
          <p:cNvPr id="7" name="Slide Number Placeholder 6"/>
          <p:cNvSpPr>
            <a:spLocks noGrp="1"/>
          </p:cNvSpPr>
          <p:nvPr>
            <p:ph type="sldNum" sz="quarter" idx="12"/>
          </p:nvPr>
        </p:nvSpPr>
        <p:spPr/>
        <p:txBody>
          <a:bodyPr/>
          <a:lstStyle/>
          <a:p>
            <a:fld id="{A1AF0BB4-67A0-4205-A627-42B60AD4C19A}" type="slidenum">
              <a:rPr lang="ro-RO" smtClean="0">
                <a:solidFill>
                  <a:prstClr val="black">
                    <a:tint val="75000"/>
                  </a:prstClr>
                </a:solidFill>
              </a:rPr>
              <a:pPr/>
              <a:t>‹#›</a:t>
            </a:fld>
            <a:endParaRPr lang="ro-RO">
              <a:solidFill>
                <a:prstClr val="black">
                  <a:tint val="75000"/>
                </a:prstClr>
              </a:solidFill>
            </a:endParaRPr>
          </a:p>
        </p:txBody>
      </p:sp>
    </p:spTree>
    <p:extLst>
      <p:ext uri="{BB962C8B-B14F-4D97-AF65-F5344CB8AC3E}">
        <p14:creationId xmlns:p14="http://schemas.microsoft.com/office/powerpoint/2010/main" val="4003332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ro-RO"/>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ro-RO"/>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D0F8E1A-7091-4629-B835-218A680BB154}" type="datetimeFigureOut">
              <a:rPr lang="ro-RO" smtClean="0">
                <a:solidFill>
                  <a:prstClr val="black">
                    <a:tint val="75000"/>
                  </a:prstClr>
                </a:solidFill>
              </a:rPr>
              <a:pPr/>
              <a:t>10.06.2020</a:t>
            </a:fld>
            <a:endParaRPr lang="ro-RO">
              <a:solidFill>
                <a:prstClr val="black">
                  <a:tint val="75000"/>
                </a:prstClr>
              </a:solidFill>
            </a:endParaRPr>
          </a:p>
        </p:txBody>
      </p:sp>
      <p:sp>
        <p:nvSpPr>
          <p:cNvPr id="6" name="Footer Placeholder 5"/>
          <p:cNvSpPr>
            <a:spLocks noGrp="1"/>
          </p:cNvSpPr>
          <p:nvPr>
            <p:ph type="ftr" sz="quarter" idx="11"/>
          </p:nvPr>
        </p:nvSpPr>
        <p:spPr/>
        <p:txBody>
          <a:bodyPr/>
          <a:lstStyle/>
          <a:p>
            <a:endParaRPr lang="ro-RO">
              <a:solidFill>
                <a:prstClr val="black">
                  <a:tint val="75000"/>
                </a:prstClr>
              </a:solidFill>
            </a:endParaRPr>
          </a:p>
        </p:txBody>
      </p:sp>
      <p:sp>
        <p:nvSpPr>
          <p:cNvPr id="7" name="Slide Number Placeholder 6"/>
          <p:cNvSpPr>
            <a:spLocks noGrp="1"/>
          </p:cNvSpPr>
          <p:nvPr>
            <p:ph type="sldNum" sz="quarter" idx="12"/>
          </p:nvPr>
        </p:nvSpPr>
        <p:spPr/>
        <p:txBody>
          <a:bodyPr/>
          <a:lstStyle/>
          <a:p>
            <a:fld id="{A1AF0BB4-67A0-4205-A627-42B60AD4C19A}" type="slidenum">
              <a:rPr lang="ro-RO" smtClean="0">
                <a:solidFill>
                  <a:prstClr val="black">
                    <a:tint val="75000"/>
                  </a:prstClr>
                </a:solidFill>
              </a:rPr>
              <a:pPr/>
              <a:t>‹#›</a:t>
            </a:fld>
            <a:endParaRPr lang="ro-RO">
              <a:solidFill>
                <a:prstClr val="black">
                  <a:tint val="75000"/>
                </a:prstClr>
              </a:solidFill>
            </a:endParaRPr>
          </a:p>
        </p:txBody>
      </p:sp>
    </p:spTree>
    <p:extLst>
      <p:ext uri="{BB962C8B-B14F-4D97-AF65-F5344CB8AC3E}">
        <p14:creationId xmlns:p14="http://schemas.microsoft.com/office/powerpoint/2010/main" val="2583131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ro-RO"/>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D0F8E1A-7091-4629-B835-218A680BB154}" type="datetimeFigureOut">
              <a:rPr lang="ro-RO" smtClean="0">
                <a:solidFill>
                  <a:prstClr val="black">
                    <a:tint val="75000"/>
                  </a:prstClr>
                </a:solidFill>
              </a:rPr>
              <a:pPr/>
              <a:t>10.06.2020</a:t>
            </a:fld>
            <a:endParaRPr lang="ro-RO">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ro-RO">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1AF0BB4-67A0-4205-A627-42B60AD4C19A}" type="slidenum">
              <a:rPr lang="ro-RO" smtClean="0">
                <a:solidFill>
                  <a:prstClr val="black">
                    <a:tint val="75000"/>
                  </a:prstClr>
                </a:solidFill>
              </a:rPr>
              <a:pPr/>
              <a:t>‹#›</a:t>
            </a:fld>
            <a:endParaRPr lang="ro-RO">
              <a:solidFill>
                <a:prstClr val="black">
                  <a:tint val="75000"/>
                </a:prstClr>
              </a:solidFill>
            </a:endParaRPr>
          </a:p>
        </p:txBody>
      </p:sp>
    </p:spTree>
    <p:extLst>
      <p:ext uri="{BB962C8B-B14F-4D97-AF65-F5344CB8AC3E}">
        <p14:creationId xmlns:p14="http://schemas.microsoft.com/office/powerpoint/2010/main" val="1887230410"/>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1" r:id="rId12"/>
    <p:sldLayoutId id="2147483788"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lt2"/>
              </a:buClr>
              <a:buSzPts val="1800"/>
              <a:buChar char="●"/>
              <a:defRPr sz="1800">
                <a:solidFill>
                  <a:schemeClr val="lt2"/>
                </a:solidFill>
              </a:defRPr>
            </a:lvl1pPr>
            <a:lvl2pPr marL="914400" lvl="1" indent="-317500" rtl="0">
              <a:lnSpc>
                <a:spcPct val="115000"/>
              </a:lnSpc>
              <a:spcBef>
                <a:spcPts val="1600"/>
              </a:spcBef>
              <a:spcAft>
                <a:spcPts val="0"/>
              </a:spcAft>
              <a:buClr>
                <a:schemeClr val="lt2"/>
              </a:buClr>
              <a:buSzPts val="1400"/>
              <a:buChar char="○"/>
              <a:defRPr>
                <a:solidFill>
                  <a:schemeClr val="lt2"/>
                </a:solidFill>
              </a:defRPr>
            </a:lvl2pPr>
            <a:lvl3pPr marL="1371600" lvl="2" indent="-317500" rtl="0">
              <a:lnSpc>
                <a:spcPct val="115000"/>
              </a:lnSpc>
              <a:spcBef>
                <a:spcPts val="1600"/>
              </a:spcBef>
              <a:spcAft>
                <a:spcPts val="0"/>
              </a:spcAft>
              <a:buClr>
                <a:schemeClr val="lt2"/>
              </a:buClr>
              <a:buSzPts val="1400"/>
              <a:buChar char="■"/>
              <a:defRPr>
                <a:solidFill>
                  <a:schemeClr val="lt2"/>
                </a:solidFill>
              </a:defRPr>
            </a:lvl3pPr>
            <a:lvl4pPr marL="1828800" lvl="3" indent="-317500" rtl="0">
              <a:lnSpc>
                <a:spcPct val="115000"/>
              </a:lnSpc>
              <a:spcBef>
                <a:spcPts val="1600"/>
              </a:spcBef>
              <a:spcAft>
                <a:spcPts val="0"/>
              </a:spcAft>
              <a:buClr>
                <a:schemeClr val="lt2"/>
              </a:buClr>
              <a:buSzPts val="1400"/>
              <a:buChar char="●"/>
              <a:defRPr>
                <a:solidFill>
                  <a:schemeClr val="lt2"/>
                </a:solidFill>
              </a:defRPr>
            </a:lvl4pPr>
            <a:lvl5pPr marL="2286000" lvl="4" indent="-317500" rtl="0">
              <a:lnSpc>
                <a:spcPct val="115000"/>
              </a:lnSpc>
              <a:spcBef>
                <a:spcPts val="1600"/>
              </a:spcBef>
              <a:spcAft>
                <a:spcPts val="0"/>
              </a:spcAft>
              <a:buClr>
                <a:schemeClr val="lt2"/>
              </a:buClr>
              <a:buSzPts val="1400"/>
              <a:buChar char="○"/>
              <a:defRPr>
                <a:solidFill>
                  <a:schemeClr val="lt2"/>
                </a:solidFill>
              </a:defRPr>
            </a:lvl5pPr>
            <a:lvl6pPr marL="2743200" lvl="5" indent="-317500" rtl="0">
              <a:lnSpc>
                <a:spcPct val="115000"/>
              </a:lnSpc>
              <a:spcBef>
                <a:spcPts val="1600"/>
              </a:spcBef>
              <a:spcAft>
                <a:spcPts val="0"/>
              </a:spcAft>
              <a:buClr>
                <a:schemeClr val="lt2"/>
              </a:buClr>
              <a:buSzPts val="1400"/>
              <a:buChar char="■"/>
              <a:defRPr>
                <a:solidFill>
                  <a:schemeClr val="lt2"/>
                </a:solidFill>
              </a:defRPr>
            </a:lvl6pPr>
            <a:lvl7pPr marL="3200400" lvl="6" indent="-317500" rtl="0">
              <a:lnSpc>
                <a:spcPct val="115000"/>
              </a:lnSpc>
              <a:spcBef>
                <a:spcPts val="1600"/>
              </a:spcBef>
              <a:spcAft>
                <a:spcPts val="0"/>
              </a:spcAft>
              <a:buClr>
                <a:schemeClr val="lt2"/>
              </a:buClr>
              <a:buSzPts val="1400"/>
              <a:buChar char="●"/>
              <a:defRPr>
                <a:solidFill>
                  <a:schemeClr val="lt2"/>
                </a:solidFill>
              </a:defRPr>
            </a:lvl7pPr>
            <a:lvl8pPr marL="3657600" lvl="7" indent="-317500" rtl="0">
              <a:lnSpc>
                <a:spcPct val="115000"/>
              </a:lnSpc>
              <a:spcBef>
                <a:spcPts val="1600"/>
              </a:spcBef>
              <a:spcAft>
                <a:spcPts val="0"/>
              </a:spcAft>
              <a:buClr>
                <a:schemeClr val="lt2"/>
              </a:buClr>
              <a:buSzPts val="1400"/>
              <a:buChar char="○"/>
              <a:defRPr>
                <a:solidFill>
                  <a:schemeClr val="lt2"/>
                </a:solidFill>
              </a:defRPr>
            </a:lvl8pPr>
            <a:lvl9pPr marL="4114800" lvl="8" indent="-317500" rtl="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defRPr>
            </a:lvl1pPr>
            <a:lvl2pPr lvl="1" algn="r" rtl="0">
              <a:buNone/>
              <a:defRPr sz="1000">
                <a:solidFill>
                  <a:schemeClr val="lt2"/>
                </a:solidFill>
              </a:defRPr>
            </a:lvl2pPr>
            <a:lvl3pPr lvl="2" algn="r" rtl="0">
              <a:buNone/>
              <a:defRPr sz="1000">
                <a:solidFill>
                  <a:schemeClr val="lt2"/>
                </a:solidFill>
              </a:defRPr>
            </a:lvl3pPr>
            <a:lvl4pPr lvl="3" algn="r" rtl="0">
              <a:buNone/>
              <a:defRPr sz="1000">
                <a:solidFill>
                  <a:schemeClr val="lt2"/>
                </a:solidFill>
              </a:defRPr>
            </a:lvl4pPr>
            <a:lvl5pPr lvl="4" algn="r" rtl="0">
              <a:buNone/>
              <a:defRPr sz="1000">
                <a:solidFill>
                  <a:schemeClr val="lt2"/>
                </a:solidFill>
              </a:defRPr>
            </a:lvl5pPr>
            <a:lvl6pPr lvl="5" algn="r" rtl="0">
              <a:buNone/>
              <a:defRPr sz="1000">
                <a:solidFill>
                  <a:schemeClr val="lt2"/>
                </a:solidFill>
              </a:defRPr>
            </a:lvl6pPr>
            <a:lvl7pPr lvl="6" algn="r" rtl="0">
              <a:buNone/>
              <a:defRPr sz="1000">
                <a:solidFill>
                  <a:schemeClr val="lt2"/>
                </a:solidFill>
              </a:defRPr>
            </a:lvl7pPr>
            <a:lvl8pPr lvl="7" algn="r" rtl="0">
              <a:buNone/>
              <a:defRPr sz="1000">
                <a:solidFill>
                  <a:schemeClr val="lt2"/>
                </a:solidFill>
              </a:defRPr>
            </a:lvl8pPr>
            <a:lvl9pPr lvl="8" algn="r" rtl="0">
              <a:buNone/>
              <a:defRPr sz="1000">
                <a:solidFill>
                  <a:schemeClr val="lt2"/>
                </a:solidFil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71768931"/>
      </p:ext>
    </p:extLst>
  </p:cSld>
  <p:clrMap bg1="lt1" tx1="dk1" bg2="dk2" tx2="lt2" accent1="accent1" accent2="accent2" accent3="accent3" accent4="accent4" accent5="accent5" accent6="accent6" hlink="hlink" folHlink="folHlink"/>
  <p:sldLayoutIdLst>
    <p:sldLayoutId id="2147483763" r:id="rId1"/>
    <p:sldLayoutId id="2147483765" r:id="rId2"/>
    <p:sldLayoutId id="2147483766" r:id="rId3"/>
    <p:sldLayoutId id="2147483767" r:id="rId4"/>
    <p:sldLayoutId id="2147483768" r:id="rId5"/>
    <p:sldLayoutId id="2147483769" r:id="rId6"/>
    <p:sldLayoutId id="2147483770" r:id="rId7"/>
    <p:sldLayoutId id="2147483771" r:id="rId8"/>
    <p:sldLayoutId id="2147483787" r:id="rId9"/>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lt2"/>
              </a:buClr>
              <a:buSzPts val="1800"/>
              <a:buChar char="●"/>
              <a:defRPr sz="1800">
                <a:solidFill>
                  <a:schemeClr val="lt2"/>
                </a:solidFill>
              </a:defRPr>
            </a:lvl1pPr>
            <a:lvl2pPr marL="914400" lvl="1" indent="-317500" rtl="0">
              <a:lnSpc>
                <a:spcPct val="115000"/>
              </a:lnSpc>
              <a:spcBef>
                <a:spcPts val="1600"/>
              </a:spcBef>
              <a:spcAft>
                <a:spcPts val="0"/>
              </a:spcAft>
              <a:buClr>
                <a:schemeClr val="lt2"/>
              </a:buClr>
              <a:buSzPts val="1400"/>
              <a:buChar char="○"/>
              <a:defRPr>
                <a:solidFill>
                  <a:schemeClr val="lt2"/>
                </a:solidFill>
              </a:defRPr>
            </a:lvl2pPr>
            <a:lvl3pPr marL="1371600" lvl="2" indent="-317500" rtl="0">
              <a:lnSpc>
                <a:spcPct val="115000"/>
              </a:lnSpc>
              <a:spcBef>
                <a:spcPts val="1600"/>
              </a:spcBef>
              <a:spcAft>
                <a:spcPts val="0"/>
              </a:spcAft>
              <a:buClr>
                <a:schemeClr val="lt2"/>
              </a:buClr>
              <a:buSzPts val="1400"/>
              <a:buChar char="■"/>
              <a:defRPr>
                <a:solidFill>
                  <a:schemeClr val="lt2"/>
                </a:solidFill>
              </a:defRPr>
            </a:lvl3pPr>
            <a:lvl4pPr marL="1828800" lvl="3" indent="-317500" rtl="0">
              <a:lnSpc>
                <a:spcPct val="115000"/>
              </a:lnSpc>
              <a:spcBef>
                <a:spcPts val="1600"/>
              </a:spcBef>
              <a:spcAft>
                <a:spcPts val="0"/>
              </a:spcAft>
              <a:buClr>
                <a:schemeClr val="lt2"/>
              </a:buClr>
              <a:buSzPts val="1400"/>
              <a:buChar char="●"/>
              <a:defRPr>
                <a:solidFill>
                  <a:schemeClr val="lt2"/>
                </a:solidFill>
              </a:defRPr>
            </a:lvl4pPr>
            <a:lvl5pPr marL="2286000" lvl="4" indent="-317500" rtl="0">
              <a:lnSpc>
                <a:spcPct val="115000"/>
              </a:lnSpc>
              <a:spcBef>
                <a:spcPts val="1600"/>
              </a:spcBef>
              <a:spcAft>
                <a:spcPts val="0"/>
              </a:spcAft>
              <a:buClr>
                <a:schemeClr val="lt2"/>
              </a:buClr>
              <a:buSzPts val="1400"/>
              <a:buChar char="○"/>
              <a:defRPr>
                <a:solidFill>
                  <a:schemeClr val="lt2"/>
                </a:solidFill>
              </a:defRPr>
            </a:lvl5pPr>
            <a:lvl6pPr marL="2743200" lvl="5" indent="-317500" rtl="0">
              <a:lnSpc>
                <a:spcPct val="115000"/>
              </a:lnSpc>
              <a:spcBef>
                <a:spcPts val="1600"/>
              </a:spcBef>
              <a:spcAft>
                <a:spcPts val="0"/>
              </a:spcAft>
              <a:buClr>
                <a:schemeClr val="lt2"/>
              </a:buClr>
              <a:buSzPts val="1400"/>
              <a:buChar char="■"/>
              <a:defRPr>
                <a:solidFill>
                  <a:schemeClr val="lt2"/>
                </a:solidFill>
              </a:defRPr>
            </a:lvl6pPr>
            <a:lvl7pPr marL="3200400" lvl="6" indent="-317500" rtl="0">
              <a:lnSpc>
                <a:spcPct val="115000"/>
              </a:lnSpc>
              <a:spcBef>
                <a:spcPts val="1600"/>
              </a:spcBef>
              <a:spcAft>
                <a:spcPts val="0"/>
              </a:spcAft>
              <a:buClr>
                <a:schemeClr val="lt2"/>
              </a:buClr>
              <a:buSzPts val="1400"/>
              <a:buChar char="●"/>
              <a:defRPr>
                <a:solidFill>
                  <a:schemeClr val="lt2"/>
                </a:solidFill>
              </a:defRPr>
            </a:lvl7pPr>
            <a:lvl8pPr marL="3657600" lvl="7" indent="-317500" rtl="0">
              <a:lnSpc>
                <a:spcPct val="115000"/>
              </a:lnSpc>
              <a:spcBef>
                <a:spcPts val="1600"/>
              </a:spcBef>
              <a:spcAft>
                <a:spcPts val="0"/>
              </a:spcAft>
              <a:buClr>
                <a:schemeClr val="lt2"/>
              </a:buClr>
              <a:buSzPts val="1400"/>
              <a:buChar char="○"/>
              <a:defRPr>
                <a:solidFill>
                  <a:schemeClr val="lt2"/>
                </a:solidFill>
              </a:defRPr>
            </a:lvl8pPr>
            <a:lvl9pPr marL="4114800" lvl="8" indent="-317500" rtl="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defRPr>
            </a:lvl1pPr>
            <a:lvl2pPr lvl="1" algn="r" rtl="0">
              <a:buNone/>
              <a:defRPr sz="1000">
                <a:solidFill>
                  <a:schemeClr val="lt2"/>
                </a:solidFill>
              </a:defRPr>
            </a:lvl2pPr>
            <a:lvl3pPr lvl="2" algn="r" rtl="0">
              <a:buNone/>
              <a:defRPr sz="1000">
                <a:solidFill>
                  <a:schemeClr val="lt2"/>
                </a:solidFill>
              </a:defRPr>
            </a:lvl3pPr>
            <a:lvl4pPr lvl="3" algn="r" rtl="0">
              <a:buNone/>
              <a:defRPr sz="1000">
                <a:solidFill>
                  <a:schemeClr val="lt2"/>
                </a:solidFill>
              </a:defRPr>
            </a:lvl4pPr>
            <a:lvl5pPr lvl="4" algn="r" rtl="0">
              <a:buNone/>
              <a:defRPr sz="1000">
                <a:solidFill>
                  <a:schemeClr val="lt2"/>
                </a:solidFill>
              </a:defRPr>
            </a:lvl5pPr>
            <a:lvl6pPr lvl="5" algn="r" rtl="0">
              <a:buNone/>
              <a:defRPr sz="1000">
                <a:solidFill>
                  <a:schemeClr val="lt2"/>
                </a:solidFill>
              </a:defRPr>
            </a:lvl6pPr>
            <a:lvl7pPr lvl="6" algn="r" rtl="0">
              <a:buNone/>
              <a:defRPr sz="1000">
                <a:solidFill>
                  <a:schemeClr val="lt2"/>
                </a:solidFill>
              </a:defRPr>
            </a:lvl7pPr>
            <a:lvl8pPr lvl="7" algn="r" rtl="0">
              <a:buNone/>
              <a:defRPr sz="1000">
                <a:solidFill>
                  <a:schemeClr val="lt2"/>
                </a:solidFill>
              </a:defRPr>
            </a:lvl8pPr>
            <a:lvl9pPr lvl="8" algn="r" rtl="0">
              <a:buNone/>
              <a:defRPr sz="1000">
                <a:solidFill>
                  <a:schemeClr val="lt2"/>
                </a:solidFill>
              </a:defRPr>
            </a:lvl9pPr>
          </a:lstStyle>
          <a:p>
            <a:pPr>
              <a:buClrTx/>
              <a:buFontTx/>
              <a:buNone/>
            </a:pPr>
            <a:fld id="{00000000-1234-1234-1234-123412341234}" type="slidenum">
              <a:rPr lang="en" kern="1200">
                <a:solidFill>
                  <a:srgbClr val="ADADAD"/>
                </a:solidFill>
                <a:ea typeface=""/>
                <a:cs typeface=""/>
              </a:rPr>
              <a:pPr>
                <a:buClrTx/>
                <a:buFontTx/>
                <a:buNone/>
              </a:pPr>
              <a:t>‹#›</a:t>
            </a:fld>
            <a:endParaRPr kern="1200">
              <a:solidFill>
                <a:srgbClr val="ADADAD"/>
              </a:solidFill>
              <a:ea typeface=""/>
              <a:cs typeface=""/>
            </a:endParaRPr>
          </a:p>
        </p:txBody>
      </p:sp>
    </p:spTree>
    <p:extLst>
      <p:ext uri="{BB962C8B-B14F-4D97-AF65-F5344CB8AC3E}">
        <p14:creationId xmlns:p14="http://schemas.microsoft.com/office/powerpoint/2010/main" val="2209889914"/>
      </p:ext>
    </p:extLst>
  </p:cSld>
  <p:clrMap bg1="lt1" tx1="dk1" bg2="dk2" tx2="lt2" accent1="accent1" accent2="accent2" accent3="accent3" accent4="accent4" accent5="accent5" accent6="accent6" hlink="hlink" folHlink="folHlink"/>
  <p:sldLayoutIdLst>
    <p:sldLayoutId id="2147483774" r:id="rId1"/>
    <p:sldLayoutId id="2147483775" r:id="rId2"/>
    <p:sldLayoutId id="2147483777" r:id="rId3"/>
    <p:sldLayoutId id="2147483778" r:id="rId4"/>
    <p:sldLayoutId id="2147483779" r:id="rId5"/>
    <p:sldLayoutId id="2147483780" r:id="rId6"/>
    <p:sldLayoutId id="2147483781" r:id="rId7"/>
    <p:sldLayoutId id="2147483782" r:id="rId8"/>
    <p:sldLayoutId id="2147483783" r:id="rId9"/>
    <p:sldLayoutId id="2147483785" r:id="rId10"/>
    <p:sldLayoutId id="2147483786"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6" Type="http://schemas.openxmlformats.org/officeDocument/2006/relationships/image" Target="../media/image37.png"/><Relationship Id="rId21" Type="http://schemas.openxmlformats.org/officeDocument/2006/relationships/image" Target="../media/image32.svg"/><Relationship Id="rId42" Type="http://schemas.openxmlformats.org/officeDocument/2006/relationships/image" Target="../media/image111.png"/><Relationship Id="rId47" Type="http://schemas.openxmlformats.org/officeDocument/2006/relationships/image" Target="../media/image114.svg"/><Relationship Id="rId63" Type="http://schemas.openxmlformats.org/officeDocument/2006/relationships/image" Target="../media/image154.svg"/><Relationship Id="rId68" Type="http://schemas.openxmlformats.org/officeDocument/2006/relationships/image" Target="../media/image159.png"/><Relationship Id="rId84" Type="http://schemas.openxmlformats.org/officeDocument/2006/relationships/image" Target="../media/image131.png"/><Relationship Id="rId89" Type="http://schemas.openxmlformats.org/officeDocument/2006/relationships/image" Target="../media/image136.svg"/><Relationship Id="rId16" Type="http://schemas.openxmlformats.org/officeDocument/2006/relationships/image" Target="../media/image27.png"/><Relationship Id="rId11" Type="http://schemas.openxmlformats.org/officeDocument/2006/relationships/image" Target="../media/image22.svg"/><Relationship Id="rId32" Type="http://schemas.openxmlformats.org/officeDocument/2006/relationships/image" Target="../media/image147.png"/><Relationship Id="rId37" Type="http://schemas.openxmlformats.org/officeDocument/2006/relationships/image" Target="../media/image48.svg"/><Relationship Id="rId53" Type="http://schemas.openxmlformats.org/officeDocument/2006/relationships/image" Target="../media/image64.svg"/><Relationship Id="rId58" Type="http://schemas.openxmlformats.org/officeDocument/2006/relationships/image" Target="../media/image69.png"/><Relationship Id="rId74" Type="http://schemas.openxmlformats.org/officeDocument/2006/relationships/image" Target="../media/image123.png"/><Relationship Id="rId79" Type="http://schemas.openxmlformats.org/officeDocument/2006/relationships/image" Target="../media/image126.svg"/><Relationship Id="rId102" Type="http://schemas.openxmlformats.org/officeDocument/2006/relationships/image" Target="../media/image141.png"/><Relationship Id="rId5" Type="http://schemas.openxmlformats.org/officeDocument/2006/relationships/image" Target="../media/image16.png"/><Relationship Id="rId90" Type="http://schemas.openxmlformats.org/officeDocument/2006/relationships/image" Target="../media/image167.png"/><Relationship Id="rId95" Type="http://schemas.openxmlformats.org/officeDocument/2006/relationships/image" Target="../media/image170.svg"/><Relationship Id="rId22" Type="http://schemas.openxmlformats.org/officeDocument/2006/relationships/image" Target="../media/image107.png"/><Relationship Id="rId27" Type="http://schemas.openxmlformats.org/officeDocument/2006/relationships/image" Target="../media/image38.svg"/><Relationship Id="rId43" Type="http://schemas.openxmlformats.org/officeDocument/2006/relationships/image" Target="../media/image112.svg"/><Relationship Id="rId48" Type="http://schemas.openxmlformats.org/officeDocument/2006/relationships/image" Target="../media/image149.png"/><Relationship Id="rId64" Type="http://schemas.openxmlformats.org/officeDocument/2006/relationships/image" Target="../media/image155.png"/><Relationship Id="rId69" Type="http://schemas.openxmlformats.org/officeDocument/2006/relationships/image" Target="../media/image160.svg"/><Relationship Id="rId80" Type="http://schemas.openxmlformats.org/officeDocument/2006/relationships/image" Target="../media/image163.png"/><Relationship Id="rId85" Type="http://schemas.openxmlformats.org/officeDocument/2006/relationships/image" Target="../media/image132.svg"/><Relationship Id="rId12" Type="http://schemas.openxmlformats.org/officeDocument/2006/relationships/image" Target="../media/image23.png"/><Relationship Id="rId17" Type="http://schemas.openxmlformats.org/officeDocument/2006/relationships/image" Target="../media/image28.svg"/><Relationship Id="rId25" Type="http://schemas.openxmlformats.org/officeDocument/2006/relationships/image" Target="../media/image36.svg"/><Relationship Id="rId33" Type="http://schemas.openxmlformats.org/officeDocument/2006/relationships/image" Target="../media/image148.svg"/><Relationship Id="rId38" Type="http://schemas.openxmlformats.org/officeDocument/2006/relationships/image" Target="../media/image49.png"/><Relationship Id="rId46" Type="http://schemas.openxmlformats.org/officeDocument/2006/relationships/image" Target="../media/image113.png"/><Relationship Id="rId59" Type="http://schemas.openxmlformats.org/officeDocument/2006/relationships/image" Target="../media/image70.svg"/><Relationship Id="rId67" Type="http://schemas.openxmlformats.org/officeDocument/2006/relationships/image" Target="../media/image158.svg"/><Relationship Id="rId103" Type="http://schemas.openxmlformats.org/officeDocument/2006/relationships/image" Target="../media/image142.svg"/><Relationship Id="rId20" Type="http://schemas.openxmlformats.org/officeDocument/2006/relationships/image" Target="../media/image31.png"/><Relationship Id="rId41" Type="http://schemas.openxmlformats.org/officeDocument/2006/relationships/image" Target="../media/image52.svg"/><Relationship Id="rId54" Type="http://schemas.openxmlformats.org/officeDocument/2006/relationships/image" Target="../media/image65.png"/><Relationship Id="rId62" Type="http://schemas.openxmlformats.org/officeDocument/2006/relationships/image" Target="../media/image153.png"/><Relationship Id="rId70" Type="http://schemas.openxmlformats.org/officeDocument/2006/relationships/image" Target="../media/image161.png"/><Relationship Id="rId75" Type="http://schemas.openxmlformats.org/officeDocument/2006/relationships/image" Target="../media/image124.svg"/><Relationship Id="rId83" Type="http://schemas.openxmlformats.org/officeDocument/2006/relationships/image" Target="../media/image166.svg"/><Relationship Id="rId88" Type="http://schemas.openxmlformats.org/officeDocument/2006/relationships/image" Target="../media/image135.png"/><Relationship Id="rId91" Type="http://schemas.openxmlformats.org/officeDocument/2006/relationships/image" Target="../media/image168.svg"/><Relationship Id="rId96" Type="http://schemas.openxmlformats.org/officeDocument/2006/relationships/image" Target="../media/image91.png"/><Relationship Id="rId1" Type="http://schemas.openxmlformats.org/officeDocument/2006/relationships/slideLayout" Target="../slideLayouts/slideLayout24.xml"/><Relationship Id="rId6" Type="http://schemas.openxmlformats.org/officeDocument/2006/relationships/image" Target="../media/image145.png"/><Relationship Id="rId15" Type="http://schemas.openxmlformats.org/officeDocument/2006/relationships/image" Target="../media/image26.svg"/><Relationship Id="rId23" Type="http://schemas.openxmlformats.org/officeDocument/2006/relationships/image" Target="../media/image108.svg"/><Relationship Id="rId28" Type="http://schemas.openxmlformats.org/officeDocument/2006/relationships/image" Target="../media/image39.png"/><Relationship Id="rId36" Type="http://schemas.openxmlformats.org/officeDocument/2006/relationships/image" Target="../media/image47.png"/><Relationship Id="rId49" Type="http://schemas.openxmlformats.org/officeDocument/2006/relationships/image" Target="../media/image150.svg"/><Relationship Id="rId57" Type="http://schemas.openxmlformats.org/officeDocument/2006/relationships/image" Target="../media/image68.svg"/><Relationship Id="rId10" Type="http://schemas.openxmlformats.org/officeDocument/2006/relationships/image" Target="../media/image21.png"/><Relationship Id="rId31" Type="http://schemas.openxmlformats.org/officeDocument/2006/relationships/image" Target="../media/image110.svg"/><Relationship Id="rId44" Type="http://schemas.openxmlformats.org/officeDocument/2006/relationships/image" Target="../media/image55.png"/><Relationship Id="rId52" Type="http://schemas.openxmlformats.org/officeDocument/2006/relationships/image" Target="../media/image63.png"/><Relationship Id="rId60" Type="http://schemas.openxmlformats.org/officeDocument/2006/relationships/image" Target="../media/image115.png"/><Relationship Id="rId65" Type="http://schemas.openxmlformats.org/officeDocument/2006/relationships/image" Target="../media/image156.svg"/><Relationship Id="rId73" Type="http://schemas.openxmlformats.org/officeDocument/2006/relationships/image" Target="../media/image122.svg"/><Relationship Id="rId78" Type="http://schemas.openxmlformats.org/officeDocument/2006/relationships/image" Target="../media/image125.png"/><Relationship Id="rId81" Type="http://schemas.openxmlformats.org/officeDocument/2006/relationships/image" Target="../media/image164.svg"/><Relationship Id="rId86" Type="http://schemas.openxmlformats.org/officeDocument/2006/relationships/image" Target="../media/image133.png"/><Relationship Id="rId94" Type="http://schemas.openxmlformats.org/officeDocument/2006/relationships/image" Target="../media/image169.png"/><Relationship Id="rId99" Type="http://schemas.openxmlformats.org/officeDocument/2006/relationships/image" Target="../media/image172.svg"/><Relationship Id="rId101" Type="http://schemas.openxmlformats.org/officeDocument/2006/relationships/image" Target="../media/image140.svg"/><Relationship Id="rId4" Type="http://schemas.openxmlformats.org/officeDocument/2006/relationships/image" Target="../media/image144.svg"/><Relationship Id="rId9" Type="http://schemas.openxmlformats.org/officeDocument/2006/relationships/image" Target="../media/image20.svg"/><Relationship Id="rId13" Type="http://schemas.openxmlformats.org/officeDocument/2006/relationships/image" Target="../media/image24.svg"/><Relationship Id="rId18" Type="http://schemas.openxmlformats.org/officeDocument/2006/relationships/image" Target="../media/image29.png"/><Relationship Id="rId39" Type="http://schemas.openxmlformats.org/officeDocument/2006/relationships/image" Target="../media/image50.svg"/><Relationship Id="rId34" Type="http://schemas.openxmlformats.org/officeDocument/2006/relationships/image" Target="../media/image45.png"/><Relationship Id="rId50" Type="http://schemas.openxmlformats.org/officeDocument/2006/relationships/image" Target="../media/image151.png"/><Relationship Id="rId55" Type="http://schemas.openxmlformats.org/officeDocument/2006/relationships/image" Target="../media/image66.svg"/><Relationship Id="rId76" Type="http://schemas.openxmlformats.org/officeDocument/2006/relationships/image" Target="../media/image87.png"/><Relationship Id="rId97" Type="http://schemas.openxmlformats.org/officeDocument/2006/relationships/image" Target="../media/image92.svg"/><Relationship Id="rId7" Type="http://schemas.openxmlformats.org/officeDocument/2006/relationships/image" Target="../media/image146.svg"/><Relationship Id="rId71" Type="http://schemas.openxmlformats.org/officeDocument/2006/relationships/image" Target="../media/image162.svg"/><Relationship Id="rId92" Type="http://schemas.openxmlformats.org/officeDocument/2006/relationships/image" Target="../media/image137.png"/><Relationship Id="rId2" Type="http://schemas.openxmlformats.org/officeDocument/2006/relationships/notesSlide" Target="../notesSlides/notesSlide8.xml"/><Relationship Id="rId29" Type="http://schemas.openxmlformats.org/officeDocument/2006/relationships/image" Target="../media/image40.svg"/><Relationship Id="rId24" Type="http://schemas.openxmlformats.org/officeDocument/2006/relationships/image" Target="../media/image35.png"/><Relationship Id="rId40" Type="http://schemas.openxmlformats.org/officeDocument/2006/relationships/image" Target="../media/image51.png"/><Relationship Id="rId45" Type="http://schemas.openxmlformats.org/officeDocument/2006/relationships/image" Target="../media/image56.svg"/><Relationship Id="rId66" Type="http://schemas.openxmlformats.org/officeDocument/2006/relationships/image" Target="../media/image157.png"/><Relationship Id="rId87" Type="http://schemas.openxmlformats.org/officeDocument/2006/relationships/image" Target="../media/image134.svg"/><Relationship Id="rId61" Type="http://schemas.openxmlformats.org/officeDocument/2006/relationships/image" Target="../media/image116.svg"/><Relationship Id="rId82" Type="http://schemas.openxmlformats.org/officeDocument/2006/relationships/image" Target="../media/image165.png"/><Relationship Id="rId19" Type="http://schemas.openxmlformats.org/officeDocument/2006/relationships/image" Target="../media/image30.svg"/><Relationship Id="rId14" Type="http://schemas.openxmlformats.org/officeDocument/2006/relationships/image" Target="../media/image25.png"/><Relationship Id="rId30" Type="http://schemas.openxmlformats.org/officeDocument/2006/relationships/image" Target="../media/image109.png"/><Relationship Id="rId35" Type="http://schemas.openxmlformats.org/officeDocument/2006/relationships/image" Target="../media/image46.svg"/><Relationship Id="rId56" Type="http://schemas.openxmlformats.org/officeDocument/2006/relationships/image" Target="../media/image67.png"/><Relationship Id="rId77" Type="http://schemas.openxmlformats.org/officeDocument/2006/relationships/image" Target="../media/image88.svg"/><Relationship Id="rId100" Type="http://schemas.openxmlformats.org/officeDocument/2006/relationships/image" Target="../media/image139.png"/><Relationship Id="rId8" Type="http://schemas.openxmlformats.org/officeDocument/2006/relationships/image" Target="../media/image19.png"/><Relationship Id="rId51" Type="http://schemas.openxmlformats.org/officeDocument/2006/relationships/image" Target="../media/image152.svg"/><Relationship Id="rId72" Type="http://schemas.openxmlformats.org/officeDocument/2006/relationships/image" Target="../media/image121.png"/><Relationship Id="rId93" Type="http://schemas.openxmlformats.org/officeDocument/2006/relationships/image" Target="../media/image138.svg"/><Relationship Id="rId98" Type="http://schemas.openxmlformats.org/officeDocument/2006/relationships/image" Target="../media/image171.png"/><Relationship Id="rId3" Type="http://schemas.openxmlformats.org/officeDocument/2006/relationships/image" Target="../media/image143.png"/></Relationships>
</file>

<file path=ppt/slides/_rels/slide11.xml.rels><?xml version="1.0" encoding="UTF-8" standalone="yes"?>
<Relationships xmlns="http://schemas.openxmlformats.org/package/2006/relationships"><Relationship Id="rId26" Type="http://schemas.openxmlformats.org/officeDocument/2006/relationships/image" Target="../media/image189.png"/><Relationship Id="rId21" Type="http://schemas.openxmlformats.org/officeDocument/2006/relationships/image" Target="../media/image186.svg"/><Relationship Id="rId42" Type="http://schemas.openxmlformats.org/officeDocument/2006/relationships/image" Target="../media/image51.png"/><Relationship Id="rId47" Type="http://schemas.openxmlformats.org/officeDocument/2006/relationships/image" Target="../media/image200.svg"/><Relationship Id="rId63" Type="http://schemas.openxmlformats.org/officeDocument/2006/relationships/image" Target="../media/image116.svg"/><Relationship Id="rId68" Type="http://schemas.openxmlformats.org/officeDocument/2006/relationships/image" Target="../media/image157.png"/><Relationship Id="rId84" Type="http://schemas.openxmlformats.org/officeDocument/2006/relationships/image" Target="../media/image163.png"/><Relationship Id="rId89" Type="http://schemas.openxmlformats.org/officeDocument/2006/relationships/image" Target="../media/image132.svg"/><Relationship Id="rId16" Type="http://schemas.openxmlformats.org/officeDocument/2006/relationships/image" Target="../media/image181.png"/><Relationship Id="rId11" Type="http://schemas.openxmlformats.org/officeDocument/2006/relationships/image" Target="../media/image178.svg"/><Relationship Id="rId32" Type="http://schemas.openxmlformats.org/officeDocument/2006/relationships/image" Target="../media/image109.png"/><Relationship Id="rId37" Type="http://schemas.openxmlformats.org/officeDocument/2006/relationships/image" Target="../media/image46.svg"/><Relationship Id="rId53" Type="http://schemas.openxmlformats.org/officeDocument/2006/relationships/image" Target="../media/image152.svg"/><Relationship Id="rId58" Type="http://schemas.openxmlformats.org/officeDocument/2006/relationships/image" Target="../media/image67.png"/><Relationship Id="rId74" Type="http://schemas.openxmlformats.org/officeDocument/2006/relationships/image" Target="../media/image121.png"/><Relationship Id="rId79" Type="http://schemas.openxmlformats.org/officeDocument/2006/relationships/image" Target="../media/image88.svg"/><Relationship Id="rId102" Type="http://schemas.openxmlformats.org/officeDocument/2006/relationships/image" Target="../media/image167.png"/><Relationship Id="rId5" Type="http://schemas.openxmlformats.org/officeDocument/2006/relationships/image" Target="../media/image16.png"/><Relationship Id="rId90" Type="http://schemas.openxmlformats.org/officeDocument/2006/relationships/image" Target="../media/image133.png"/><Relationship Id="rId95" Type="http://schemas.openxmlformats.org/officeDocument/2006/relationships/image" Target="../media/image202.svg"/><Relationship Id="rId22" Type="http://schemas.openxmlformats.org/officeDocument/2006/relationships/image" Target="../media/image107.png"/><Relationship Id="rId27" Type="http://schemas.openxmlformats.org/officeDocument/2006/relationships/image" Target="../media/image190.svg"/><Relationship Id="rId43" Type="http://schemas.openxmlformats.org/officeDocument/2006/relationships/image" Target="../media/image52.svg"/><Relationship Id="rId48" Type="http://schemas.openxmlformats.org/officeDocument/2006/relationships/image" Target="../media/image113.png"/><Relationship Id="rId64" Type="http://schemas.openxmlformats.org/officeDocument/2006/relationships/image" Target="../media/image153.png"/><Relationship Id="rId69" Type="http://schemas.openxmlformats.org/officeDocument/2006/relationships/image" Target="../media/image158.svg"/><Relationship Id="rId80" Type="http://schemas.openxmlformats.org/officeDocument/2006/relationships/image" Target="../media/image91.png"/><Relationship Id="rId85" Type="http://schemas.openxmlformats.org/officeDocument/2006/relationships/image" Target="../media/image164.svg"/><Relationship Id="rId12" Type="http://schemas.openxmlformats.org/officeDocument/2006/relationships/image" Target="../media/image23.png"/><Relationship Id="rId17" Type="http://schemas.openxmlformats.org/officeDocument/2006/relationships/image" Target="../media/image182.svg"/><Relationship Id="rId33" Type="http://schemas.openxmlformats.org/officeDocument/2006/relationships/image" Target="../media/image110.svg"/><Relationship Id="rId38" Type="http://schemas.openxmlformats.org/officeDocument/2006/relationships/image" Target="../media/image47.png"/><Relationship Id="rId59" Type="http://schemas.openxmlformats.org/officeDocument/2006/relationships/image" Target="../media/image68.svg"/><Relationship Id="rId103" Type="http://schemas.openxmlformats.org/officeDocument/2006/relationships/image" Target="../media/image168.svg"/><Relationship Id="rId20" Type="http://schemas.openxmlformats.org/officeDocument/2006/relationships/image" Target="../media/image185.png"/><Relationship Id="rId41" Type="http://schemas.openxmlformats.org/officeDocument/2006/relationships/image" Target="../media/image50.svg"/><Relationship Id="rId54" Type="http://schemas.openxmlformats.org/officeDocument/2006/relationships/image" Target="../media/image63.png"/><Relationship Id="rId62" Type="http://schemas.openxmlformats.org/officeDocument/2006/relationships/image" Target="../media/image115.png"/><Relationship Id="rId70" Type="http://schemas.openxmlformats.org/officeDocument/2006/relationships/image" Target="../media/image159.png"/><Relationship Id="rId75" Type="http://schemas.openxmlformats.org/officeDocument/2006/relationships/image" Target="../media/image122.svg"/><Relationship Id="rId83" Type="http://schemas.openxmlformats.org/officeDocument/2006/relationships/image" Target="../media/image126.svg"/><Relationship Id="rId88" Type="http://schemas.openxmlformats.org/officeDocument/2006/relationships/image" Target="../media/image131.png"/><Relationship Id="rId91" Type="http://schemas.openxmlformats.org/officeDocument/2006/relationships/image" Target="../media/image134.svg"/><Relationship Id="rId96" Type="http://schemas.openxmlformats.org/officeDocument/2006/relationships/image" Target="../media/image203.png"/><Relationship Id="rId1" Type="http://schemas.openxmlformats.org/officeDocument/2006/relationships/slideLayout" Target="../slideLayouts/slideLayout24.xml"/><Relationship Id="rId6" Type="http://schemas.openxmlformats.org/officeDocument/2006/relationships/image" Target="../media/image173.png"/><Relationship Id="rId15" Type="http://schemas.openxmlformats.org/officeDocument/2006/relationships/image" Target="../media/image180.svg"/><Relationship Id="rId23" Type="http://schemas.openxmlformats.org/officeDocument/2006/relationships/image" Target="../media/image108.svg"/><Relationship Id="rId28" Type="http://schemas.openxmlformats.org/officeDocument/2006/relationships/image" Target="../media/image191.png"/><Relationship Id="rId36" Type="http://schemas.openxmlformats.org/officeDocument/2006/relationships/image" Target="../media/image45.png"/><Relationship Id="rId49" Type="http://schemas.openxmlformats.org/officeDocument/2006/relationships/image" Target="../media/image114.svg"/><Relationship Id="rId57" Type="http://schemas.openxmlformats.org/officeDocument/2006/relationships/image" Target="../media/image66.svg"/><Relationship Id="rId10" Type="http://schemas.openxmlformats.org/officeDocument/2006/relationships/image" Target="../media/image177.png"/><Relationship Id="rId31" Type="http://schemas.openxmlformats.org/officeDocument/2006/relationships/image" Target="../media/image194.svg"/><Relationship Id="rId44" Type="http://schemas.openxmlformats.org/officeDocument/2006/relationships/image" Target="../media/image197.png"/><Relationship Id="rId52" Type="http://schemas.openxmlformats.org/officeDocument/2006/relationships/image" Target="../media/image151.png"/><Relationship Id="rId60" Type="http://schemas.openxmlformats.org/officeDocument/2006/relationships/image" Target="../media/image69.png"/><Relationship Id="rId65" Type="http://schemas.openxmlformats.org/officeDocument/2006/relationships/image" Target="../media/image154.svg"/><Relationship Id="rId73" Type="http://schemas.openxmlformats.org/officeDocument/2006/relationships/image" Target="../media/image162.svg"/><Relationship Id="rId78" Type="http://schemas.openxmlformats.org/officeDocument/2006/relationships/image" Target="../media/image87.png"/><Relationship Id="rId81" Type="http://schemas.openxmlformats.org/officeDocument/2006/relationships/image" Target="../media/image92.svg"/><Relationship Id="rId86" Type="http://schemas.openxmlformats.org/officeDocument/2006/relationships/image" Target="../media/image165.png"/><Relationship Id="rId94" Type="http://schemas.openxmlformats.org/officeDocument/2006/relationships/image" Target="../media/image201.png"/><Relationship Id="rId99" Type="http://schemas.openxmlformats.org/officeDocument/2006/relationships/image" Target="../media/image206.svg"/><Relationship Id="rId101" Type="http://schemas.openxmlformats.org/officeDocument/2006/relationships/image" Target="../media/image208.svg"/><Relationship Id="rId4" Type="http://schemas.openxmlformats.org/officeDocument/2006/relationships/image" Target="../media/image144.svg"/><Relationship Id="rId9" Type="http://schemas.openxmlformats.org/officeDocument/2006/relationships/image" Target="../media/image176.svg"/><Relationship Id="rId13" Type="http://schemas.openxmlformats.org/officeDocument/2006/relationships/image" Target="../media/image24.svg"/><Relationship Id="rId18" Type="http://schemas.openxmlformats.org/officeDocument/2006/relationships/image" Target="../media/image183.png"/><Relationship Id="rId39" Type="http://schemas.openxmlformats.org/officeDocument/2006/relationships/image" Target="../media/image48.svg"/><Relationship Id="rId34" Type="http://schemas.openxmlformats.org/officeDocument/2006/relationships/image" Target="../media/image195.png"/><Relationship Id="rId50" Type="http://schemas.openxmlformats.org/officeDocument/2006/relationships/image" Target="../media/image149.png"/><Relationship Id="rId55" Type="http://schemas.openxmlformats.org/officeDocument/2006/relationships/image" Target="../media/image64.svg"/><Relationship Id="rId76" Type="http://schemas.openxmlformats.org/officeDocument/2006/relationships/image" Target="../media/image123.png"/><Relationship Id="rId97" Type="http://schemas.openxmlformats.org/officeDocument/2006/relationships/image" Target="../media/image204.svg"/><Relationship Id="rId104" Type="http://schemas.openxmlformats.org/officeDocument/2006/relationships/image" Target="../media/image137.png"/><Relationship Id="rId7" Type="http://schemas.openxmlformats.org/officeDocument/2006/relationships/image" Target="../media/image174.svg"/><Relationship Id="rId71" Type="http://schemas.openxmlformats.org/officeDocument/2006/relationships/image" Target="../media/image160.svg"/><Relationship Id="rId92" Type="http://schemas.openxmlformats.org/officeDocument/2006/relationships/image" Target="../media/image135.png"/><Relationship Id="rId2" Type="http://schemas.openxmlformats.org/officeDocument/2006/relationships/notesSlide" Target="../notesSlides/notesSlide9.xml"/><Relationship Id="rId29" Type="http://schemas.openxmlformats.org/officeDocument/2006/relationships/image" Target="../media/image192.svg"/><Relationship Id="rId24" Type="http://schemas.openxmlformats.org/officeDocument/2006/relationships/image" Target="../media/image187.png"/><Relationship Id="rId40" Type="http://schemas.openxmlformats.org/officeDocument/2006/relationships/image" Target="../media/image49.png"/><Relationship Id="rId45" Type="http://schemas.openxmlformats.org/officeDocument/2006/relationships/image" Target="../media/image198.svg"/><Relationship Id="rId66" Type="http://schemas.openxmlformats.org/officeDocument/2006/relationships/image" Target="../media/image155.png"/><Relationship Id="rId87" Type="http://schemas.openxmlformats.org/officeDocument/2006/relationships/image" Target="../media/image166.svg"/><Relationship Id="rId61" Type="http://schemas.openxmlformats.org/officeDocument/2006/relationships/image" Target="../media/image70.svg"/><Relationship Id="rId82" Type="http://schemas.openxmlformats.org/officeDocument/2006/relationships/image" Target="../media/image125.png"/><Relationship Id="rId19" Type="http://schemas.openxmlformats.org/officeDocument/2006/relationships/image" Target="../media/image184.svg"/><Relationship Id="rId14" Type="http://schemas.openxmlformats.org/officeDocument/2006/relationships/image" Target="../media/image179.png"/><Relationship Id="rId30" Type="http://schemas.openxmlformats.org/officeDocument/2006/relationships/image" Target="../media/image193.png"/><Relationship Id="rId35" Type="http://schemas.openxmlformats.org/officeDocument/2006/relationships/image" Target="../media/image196.svg"/><Relationship Id="rId56" Type="http://schemas.openxmlformats.org/officeDocument/2006/relationships/image" Target="../media/image65.png"/><Relationship Id="rId77" Type="http://schemas.openxmlformats.org/officeDocument/2006/relationships/image" Target="../media/image124.svg"/><Relationship Id="rId100" Type="http://schemas.openxmlformats.org/officeDocument/2006/relationships/image" Target="../media/image207.png"/><Relationship Id="rId105" Type="http://schemas.openxmlformats.org/officeDocument/2006/relationships/image" Target="../media/image138.svg"/><Relationship Id="rId8" Type="http://schemas.openxmlformats.org/officeDocument/2006/relationships/image" Target="../media/image175.png"/><Relationship Id="rId51" Type="http://schemas.openxmlformats.org/officeDocument/2006/relationships/image" Target="../media/image150.svg"/><Relationship Id="rId72" Type="http://schemas.openxmlformats.org/officeDocument/2006/relationships/image" Target="../media/image161.png"/><Relationship Id="rId93" Type="http://schemas.openxmlformats.org/officeDocument/2006/relationships/image" Target="../media/image136.svg"/><Relationship Id="rId98" Type="http://schemas.openxmlformats.org/officeDocument/2006/relationships/image" Target="../media/image205.png"/><Relationship Id="rId3" Type="http://schemas.openxmlformats.org/officeDocument/2006/relationships/image" Target="../media/image143.png"/><Relationship Id="rId25" Type="http://schemas.openxmlformats.org/officeDocument/2006/relationships/image" Target="../media/image188.svg"/><Relationship Id="rId46" Type="http://schemas.openxmlformats.org/officeDocument/2006/relationships/image" Target="../media/image199.png"/><Relationship Id="rId67" Type="http://schemas.openxmlformats.org/officeDocument/2006/relationships/image" Target="../media/image156.svg"/></Relationships>
</file>

<file path=ppt/slides/_rels/slide12.xml.rels><?xml version="1.0" encoding="UTF-8" standalone="yes"?>
<Relationships xmlns="http://schemas.openxmlformats.org/package/2006/relationships"><Relationship Id="rId13" Type="http://schemas.openxmlformats.org/officeDocument/2006/relationships/image" Target="../media/image218.svg"/><Relationship Id="rId18" Type="http://schemas.openxmlformats.org/officeDocument/2006/relationships/image" Target="../media/image223.png"/><Relationship Id="rId26" Type="http://schemas.openxmlformats.org/officeDocument/2006/relationships/image" Target="../media/image231.png"/><Relationship Id="rId39" Type="http://schemas.openxmlformats.org/officeDocument/2006/relationships/image" Target="../media/image244.svg"/><Relationship Id="rId21" Type="http://schemas.openxmlformats.org/officeDocument/2006/relationships/image" Target="../media/image226.svg"/><Relationship Id="rId34" Type="http://schemas.openxmlformats.org/officeDocument/2006/relationships/image" Target="../media/image239.png"/><Relationship Id="rId7" Type="http://schemas.openxmlformats.org/officeDocument/2006/relationships/image" Target="../media/image212.svg"/><Relationship Id="rId2" Type="http://schemas.openxmlformats.org/officeDocument/2006/relationships/notesSlide" Target="../notesSlides/notesSlide10.xml"/><Relationship Id="rId16" Type="http://schemas.openxmlformats.org/officeDocument/2006/relationships/image" Target="../media/image221.png"/><Relationship Id="rId20" Type="http://schemas.openxmlformats.org/officeDocument/2006/relationships/image" Target="../media/image225.png"/><Relationship Id="rId29" Type="http://schemas.openxmlformats.org/officeDocument/2006/relationships/image" Target="../media/image234.svg"/><Relationship Id="rId41" Type="http://schemas.openxmlformats.org/officeDocument/2006/relationships/image" Target="../media/image246.svg"/><Relationship Id="rId1" Type="http://schemas.openxmlformats.org/officeDocument/2006/relationships/slideLayout" Target="../slideLayouts/slideLayout24.xml"/><Relationship Id="rId6" Type="http://schemas.openxmlformats.org/officeDocument/2006/relationships/image" Target="../media/image211.png"/><Relationship Id="rId11" Type="http://schemas.openxmlformats.org/officeDocument/2006/relationships/image" Target="../media/image216.svg"/><Relationship Id="rId24" Type="http://schemas.openxmlformats.org/officeDocument/2006/relationships/image" Target="../media/image229.png"/><Relationship Id="rId32" Type="http://schemas.openxmlformats.org/officeDocument/2006/relationships/image" Target="../media/image237.png"/><Relationship Id="rId37" Type="http://schemas.openxmlformats.org/officeDocument/2006/relationships/image" Target="../media/image242.svg"/><Relationship Id="rId40" Type="http://schemas.openxmlformats.org/officeDocument/2006/relationships/image" Target="../media/image245.png"/><Relationship Id="rId5" Type="http://schemas.openxmlformats.org/officeDocument/2006/relationships/image" Target="../media/image210.svg"/><Relationship Id="rId15" Type="http://schemas.openxmlformats.org/officeDocument/2006/relationships/image" Target="../media/image220.svg"/><Relationship Id="rId23" Type="http://schemas.openxmlformats.org/officeDocument/2006/relationships/image" Target="../media/image228.svg"/><Relationship Id="rId28" Type="http://schemas.openxmlformats.org/officeDocument/2006/relationships/image" Target="../media/image233.png"/><Relationship Id="rId36" Type="http://schemas.openxmlformats.org/officeDocument/2006/relationships/image" Target="../media/image241.png"/><Relationship Id="rId10" Type="http://schemas.openxmlformats.org/officeDocument/2006/relationships/image" Target="../media/image215.png"/><Relationship Id="rId19" Type="http://schemas.openxmlformats.org/officeDocument/2006/relationships/image" Target="../media/image224.svg"/><Relationship Id="rId31" Type="http://schemas.openxmlformats.org/officeDocument/2006/relationships/image" Target="../media/image236.svg"/><Relationship Id="rId4" Type="http://schemas.openxmlformats.org/officeDocument/2006/relationships/image" Target="../media/image209.png"/><Relationship Id="rId9" Type="http://schemas.openxmlformats.org/officeDocument/2006/relationships/image" Target="../media/image214.svg"/><Relationship Id="rId14" Type="http://schemas.openxmlformats.org/officeDocument/2006/relationships/image" Target="../media/image219.png"/><Relationship Id="rId22" Type="http://schemas.openxmlformats.org/officeDocument/2006/relationships/image" Target="../media/image227.png"/><Relationship Id="rId27" Type="http://schemas.openxmlformats.org/officeDocument/2006/relationships/image" Target="../media/image232.svg"/><Relationship Id="rId30" Type="http://schemas.openxmlformats.org/officeDocument/2006/relationships/image" Target="../media/image235.png"/><Relationship Id="rId35" Type="http://schemas.openxmlformats.org/officeDocument/2006/relationships/image" Target="../media/image240.svg"/><Relationship Id="rId8" Type="http://schemas.openxmlformats.org/officeDocument/2006/relationships/image" Target="../media/image213.png"/><Relationship Id="rId3" Type="http://schemas.openxmlformats.org/officeDocument/2006/relationships/image" Target="../media/image16.png"/><Relationship Id="rId12" Type="http://schemas.openxmlformats.org/officeDocument/2006/relationships/image" Target="../media/image217.png"/><Relationship Id="rId17" Type="http://schemas.openxmlformats.org/officeDocument/2006/relationships/image" Target="../media/image222.svg"/><Relationship Id="rId25" Type="http://schemas.openxmlformats.org/officeDocument/2006/relationships/image" Target="../media/image230.svg"/><Relationship Id="rId33" Type="http://schemas.openxmlformats.org/officeDocument/2006/relationships/image" Target="../media/image238.svg"/><Relationship Id="rId38" Type="http://schemas.openxmlformats.org/officeDocument/2006/relationships/image" Target="../media/image243.png"/></Relationships>
</file>

<file path=ppt/slides/_rels/slide13.xml.rels><?xml version="1.0" encoding="UTF-8" standalone="yes"?>
<Relationships xmlns="http://schemas.openxmlformats.org/package/2006/relationships"><Relationship Id="rId13" Type="http://schemas.openxmlformats.org/officeDocument/2006/relationships/image" Target="../media/image196.svg"/><Relationship Id="rId18" Type="http://schemas.openxmlformats.org/officeDocument/2006/relationships/image" Target="../media/image227.png"/><Relationship Id="rId26" Type="http://schemas.openxmlformats.org/officeDocument/2006/relationships/image" Target="../media/image253.png"/><Relationship Id="rId39" Type="http://schemas.openxmlformats.org/officeDocument/2006/relationships/image" Target="../media/image266.svg"/><Relationship Id="rId21" Type="http://schemas.openxmlformats.org/officeDocument/2006/relationships/image" Target="../media/image250.svg"/><Relationship Id="rId34" Type="http://schemas.openxmlformats.org/officeDocument/2006/relationships/image" Target="../media/image261.png"/><Relationship Id="rId42" Type="http://schemas.openxmlformats.org/officeDocument/2006/relationships/image" Target="../media/image269.png"/><Relationship Id="rId7" Type="http://schemas.openxmlformats.org/officeDocument/2006/relationships/image" Target="../media/image66.svg"/><Relationship Id="rId2" Type="http://schemas.openxmlformats.org/officeDocument/2006/relationships/notesSlide" Target="../notesSlides/notesSlide11.xml"/><Relationship Id="rId16" Type="http://schemas.openxmlformats.org/officeDocument/2006/relationships/image" Target="../media/image191.png"/><Relationship Id="rId29" Type="http://schemas.openxmlformats.org/officeDocument/2006/relationships/image" Target="../media/image256.svg"/><Relationship Id="rId1" Type="http://schemas.openxmlformats.org/officeDocument/2006/relationships/slideLayout" Target="../slideLayouts/slideLayout24.xml"/><Relationship Id="rId6" Type="http://schemas.openxmlformats.org/officeDocument/2006/relationships/image" Target="../media/image65.png"/><Relationship Id="rId11" Type="http://schemas.openxmlformats.org/officeDocument/2006/relationships/image" Target="../media/image70.svg"/><Relationship Id="rId24" Type="http://schemas.openxmlformats.org/officeDocument/2006/relationships/image" Target="../media/image251.png"/><Relationship Id="rId32" Type="http://schemas.openxmlformats.org/officeDocument/2006/relationships/image" Target="../media/image259.png"/><Relationship Id="rId37" Type="http://schemas.openxmlformats.org/officeDocument/2006/relationships/image" Target="../media/image264.svg"/><Relationship Id="rId40" Type="http://schemas.openxmlformats.org/officeDocument/2006/relationships/image" Target="../media/image267.png"/><Relationship Id="rId45" Type="http://schemas.openxmlformats.org/officeDocument/2006/relationships/image" Target="../media/image272.svg"/><Relationship Id="rId5" Type="http://schemas.openxmlformats.org/officeDocument/2006/relationships/image" Target="../media/image64.svg"/><Relationship Id="rId15" Type="http://schemas.openxmlformats.org/officeDocument/2006/relationships/image" Target="../media/image248.svg"/><Relationship Id="rId23" Type="http://schemas.openxmlformats.org/officeDocument/2006/relationships/image" Target="../media/image210.svg"/><Relationship Id="rId28" Type="http://schemas.openxmlformats.org/officeDocument/2006/relationships/image" Target="../media/image255.png"/><Relationship Id="rId36" Type="http://schemas.openxmlformats.org/officeDocument/2006/relationships/image" Target="../media/image263.png"/><Relationship Id="rId10" Type="http://schemas.openxmlformats.org/officeDocument/2006/relationships/image" Target="../media/image69.png"/><Relationship Id="rId19" Type="http://schemas.openxmlformats.org/officeDocument/2006/relationships/image" Target="../media/image228.svg"/><Relationship Id="rId31" Type="http://schemas.openxmlformats.org/officeDocument/2006/relationships/image" Target="../media/image258.svg"/><Relationship Id="rId44" Type="http://schemas.openxmlformats.org/officeDocument/2006/relationships/image" Target="../media/image271.png"/><Relationship Id="rId4" Type="http://schemas.openxmlformats.org/officeDocument/2006/relationships/image" Target="../media/image63.png"/><Relationship Id="rId9" Type="http://schemas.openxmlformats.org/officeDocument/2006/relationships/image" Target="../media/image68.svg"/><Relationship Id="rId14" Type="http://schemas.openxmlformats.org/officeDocument/2006/relationships/image" Target="../media/image247.png"/><Relationship Id="rId22" Type="http://schemas.openxmlformats.org/officeDocument/2006/relationships/image" Target="../media/image209.png"/><Relationship Id="rId27" Type="http://schemas.openxmlformats.org/officeDocument/2006/relationships/image" Target="../media/image254.svg"/><Relationship Id="rId30" Type="http://schemas.openxmlformats.org/officeDocument/2006/relationships/image" Target="../media/image257.png"/><Relationship Id="rId35" Type="http://schemas.openxmlformats.org/officeDocument/2006/relationships/image" Target="../media/image262.svg"/><Relationship Id="rId43" Type="http://schemas.openxmlformats.org/officeDocument/2006/relationships/image" Target="../media/image270.svg"/><Relationship Id="rId8" Type="http://schemas.openxmlformats.org/officeDocument/2006/relationships/image" Target="../media/image67.png"/><Relationship Id="rId3" Type="http://schemas.openxmlformats.org/officeDocument/2006/relationships/image" Target="../media/image16.png"/><Relationship Id="rId12" Type="http://schemas.openxmlformats.org/officeDocument/2006/relationships/image" Target="../media/image195.png"/><Relationship Id="rId17" Type="http://schemas.openxmlformats.org/officeDocument/2006/relationships/image" Target="../media/image192.svg"/><Relationship Id="rId25" Type="http://schemas.openxmlformats.org/officeDocument/2006/relationships/image" Target="../media/image252.svg"/><Relationship Id="rId33" Type="http://schemas.openxmlformats.org/officeDocument/2006/relationships/image" Target="../media/image260.svg"/><Relationship Id="rId38" Type="http://schemas.openxmlformats.org/officeDocument/2006/relationships/image" Target="../media/image265.png"/><Relationship Id="rId20" Type="http://schemas.openxmlformats.org/officeDocument/2006/relationships/image" Target="../media/image249.png"/><Relationship Id="rId41" Type="http://schemas.openxmlformats.org/officeDocument/2006/relationships/image" Target="../media/image268.svg"/></Relationships>
</file>

<file path=ppt/slides/_rels/slide14.xml.rels><?xml version="1.0" encoding="UTF-8" standalone="yes"?>
<Relationships xmlns="http://schemas.openxmlformats.org/package/2006/relationships"><Relationship Id="rId26" Type="http://schemas.openxmlformats.org/officeDocument/2006/relationships/image" Target="../media/image157.png"/><Relationship Id="rId21" Type="http://schemas.openxmlformats.org/officeDocument/2006/relationships/image" Target="../media/image198.svg"/><Relationship Id="rId42" Type="http://schemas.openxmlformats.org/officeDocument/2006/relationships/image" Target="../media/image281.png"/><Relationship Id="rId47" Type="http://schemas.openxmlformats.org/officeDocument/2006/relationships/image" Target="../media/image286.svg"/><Relationship Id="rId63" Type="http://schemas.openxmlformats.org/officeDocument/2006/relationships/image" Target="../media/image302.svg"/><Relationship Id="rId68" Type="http://schemas.openxmlformats.org/officeDocument/2006/relationships/image" Target="../media/image307.png"/><Relationship Id="rId16" Type="http://schemas.openxmlformats.org/officeDocument/2006/relationships/image" Target="../media/image123.png"/><Relationship Id="rId11" Type="http://schemas.openxmlformats.org/officeDocument/2006/relationships/image" Target="../media/image68.svg"/><Relationship Id="rId32" Type="http://schemas.openxmlformats.org/officeDocument/2006/relationships/image" Target="../media/image273.png"/><Relationship Id="rId37" Type="http://schemas.openxmlformats.org/officeDocument/2006/relationships/image" Target="../media/image236.svg"/><Relationship Id="rId53" Type="http://schemas.openxmlformats.org/officeDocument/2006/relationships/image" Target="../media/image292.svg"/><Relationship Id="rId58" Type="http://schemas.openxmlformats.org/officeDocument/2006/relationships/image" Target="../media/image297.png"/><Relationship Id="rId74" Type="http://schemas.openxmlformats.org/officeDocument/2006/relationships/image" Target="../media/image313.png"/><Relationship Id="rId79" Type="http://schemas.openxmlformats.org/officeDocument/2006/relationships/image" Target="../media/image318.svg"/><Relationship Id="rId5" Type="http://schemas.openxmlformats.org/officeDocument/2006/relationships/image" Target="../media/image114.svg"/><Relationship Id="rId61" Type="http://schemas.openxmlformats.org/officeDocument/2006/relationships/image" Target="../media/image300.svg"/><Relationship Id="rId19" Type="http://schemas.openxmlformats.org/officeDocument/2006/relationships/image" Target="../media/image126.svg"/><Relationship Id="rId14" Type="http://schemas.openxmlformats.org/officeDocument/2006/relationships/image" Target="../media/image121.png"/><Relationship Id="rId22" Type="http://schemas.openxmlformats.org/officeDocument/2006/relationships/image" Target="../media/image133.png"/><Relationship Id="rId27" Type="http://schemas.openxmlformats.org/officeDocument/2006/relationships/image" Target="../media/image158.svg"/><Relationship Id="rId30" Type="http://schemas.openxmlformats.org/officeDocument/2006/relationships/image" Target="../media/image239.png"/><Relationship Id="rId35" Type="http://schemas.openxmlformats.org/officeDocument/2006/relationships/image" Target="../media/image276.svg"/><Relationship Id="rId43" Type="http://schemas.openxmlformats.org/officeDocument/2006/relationships/image" Target="../media/image282.svg"/><Relationship Id="rId48" Type="http://schemas.openxmlformats.org/officeDocument/2006/relationships/image" Target="../media/image287.png"/><Relationship Id="rId56" Type="http://schemas.openxmlformats.org/officeDocument/2006/relationships/image" Target="../media/image295.png"/><Relationship Id="rId64" Type="http://schemas.openxmlformats.org/officeDocument/2006/relationships/image" Target="../media/image303.png"/><Relationship Id="rId69" Type="http://schemas.openxmlformats.org/officeDocument/2006/relationships/image" Target="../media/image308.svg"/><Relationship Id="rId77" Type="http://schemas.openxmlformats.org/officeDocument/2006/relationships/image" Target="../media/image316.svg"/><Relationship Id="rId8" Type="http://schemas.openxmlformats.org/officeDocument/2006/relationships/image" Target="../media/image65.png"/><Relationship Id="rId51" Type="http://schemas.openxmlformats.org/officeDocument/2006/relationships/image" Target="../media/image290.svg"/><Relationship Id="rId72" Type="http://schemas.openxmlformats.org/officeDocument/2006/relationships/image" Target="../media/image311.png"/><Relationship Id="rId80" Type="http://schemas.openxmlformats.org/officeDocument/2006/relationships/image" Target="../media/image319.png"/><Relationship Id="rId3" Type="http://schemas.openxmlformats.org/officeDocument/2006/relationships/image" Target="../media/image16.png"/><Relationship Id="rId12" Type="http://schemas.openxmlformats.org/officeDocument/2006/relationships/image" Target="../media/image69.png"/><Relationship Id="rId17" Type="http://schemas.openxmlformats.org/officeDocument/2006/relationships/image" Target="../media/image124.svg"/><Relationship Id="rId25" Type="http://schemas.openxmlformats.org/officeDocument/2006/relationships/image" Target="../media/image136.svg"/><Relationship Id="rId33" Type="http://schemas.openxmlformats.org/officeDocument/2006/relationships/image" Target="../media/image274.svg"/><Relationship Id="rId38" Type="http://schemas.openxmlformats.org/officeDocument/2006/relationships/image" Target="../media/image277.png"/><Relationship Id="rId46" Type="http://schemas.openxmlformats.org/officeDocument/2006/relationships/image" Target="../media/image285.png"/><Relationship Id="rId59" Type="http://schemas.openxmlformats.org/officeDocument/2006/relationships/image" Target="../media/image298.svg"/><Relationship Id="rId67" Type="http://schemas.openxmlformats.org/officeDocument/2006/relationships/image" Target="../media/image306.svg"/><Relationship Id="rId20" Type="http://schemas.openxmlformats.org/officeDocument/2006/relationships/image" Target="../media/image197.png"/><Relationship Id="rId41" Type="http://schemas.openxmlformats.org/officeDocument/2006/relationships/image" Target="../media/image280.svg"/><Relationship Id="rId54" Type="http://schemas.openxmlformats.org/officeDocument/2006/relationships/image" Target="../media/image293.png"/><Relationship Id="rId62" Type="http://schemas.openxmlformats.org/officeDocument/2006/relationships/image" Target="../media/image301.png"/><Relationship Id="rId70" Type="http://schemas.openxmlformats.org/officeDocument/2006/relationships/image" Target="../media/image309.png"/><Relationship Id="rId75" Type="http://schemas.openxmlformats.org/officeDocument/2006/relationships/image" Target="../media/image314.svg"/><Relationship Id="rId1" Type="http://schemas.openxmlformats.org/officeDocument/2006/relationships/slideLayout" Target="../slideLayouts/slideLayout24.xml"/><Relationship Id="rId6" Type="http://schemas.openxmlformats.org/officeDocument/2006/relationships/image" Target="../media/image63.png"/><Relationship Id="rId15" Type="http://schemas.openxmlformats.org/officeDocument/2006/relationships/image" Target="../media/image122.svg"/><Relationship Id="rId23" Type="http://schemas.openxmlformats.org/officeDocument/2006/relationships/image" Target="../media/image134.svg"/><Relationship Id="rId28" Type="http://schemas.openxmlformats.org/officeDocument/2006/relationships/image" Target="../media/image163.png"/><Relationship Id="rId36" Type="http://schemas.openxmlformats.org/officeDocument/2006/relationships/image" Target="../media/image235.png"/><Relationship Id="rId49" Type="http://schemas.openxmlformats.org/officeDocument/2006/relationships/image" Target="../media/image288.svg"/><Relationship Id="rId57" Type="http://schemas.openxmlformats.org/officeDocument/2006/relationships/image" Target="../media/image296.svg"/><Relationship Id="rId10" Type="http://schemas.openxmlformats.org/officeDocument/2006/relationships/image" Target="../media/image67.png"/><Relationship Id="rId31" Type="http://schemas.openxmlformats.org/officeDocument/2006/relationships/image" Target="../media/image240.svg"/><Relationship Id="rId44" Type="http://schemas.openxmlformats.org/officeDocument/2006/relationships/image" Target="../media/image283.png"/><Relationship Id="rId52" Type="http://schemas.openxmlformats.org/officeDocument/2006/relationships/image" Target="../media/image291.png"/><Relationship Id="rId60" Type="http://schemas.openxmlformats.org/officeDocument/2006/relationships/image" Target="../media/image299.png"/><Relationship Id="rId65" Type="http://schemas.openxmlformats.org/officeDocument/2006/relationships/image" Target="../media/image304.svg"/><Relationship Id="rId73" Type="http://schemas.openxmlformats.org/officeDocument/2006/relationships/image" Target="../media/image312.svg"/><Relationship Id="rId78" Type="http://schemas.openxmlformats.org/officeDocument/2006/relationships/image" Target="../media/image317.png"/><Relationship Id="rId81" Type="http://schemas.openxmlformats.org/officeDocument/2006/relationships/image" Target="../media/image320.svg"/><Relationship Id="rId4" Type="http://schemas.openxmlformats.org/officeDocument/2006/relationships/image" Target="../media/image113.png"/><Relationship Id="rId9" Type="http://schemas.openxmlformats.org/officeDocument/2006/relationships/image" Target="../media/image66.svg"/><Relationship Id="rId13" Type="http://schemas.openxmlformats.org/officeDocument/2006/relationships/image" Target="../media/image70.svg"/><Relationship Id="rId18" Type="http://schemas.openxmlformats.org/officeDocument/2006/relationships/image" Target="../media/image125.png"/><Relationship Id="rId39" Type="http://schemas.openxmlformats.org/officeDocument/2006/relationships/image" Target="../media/image278.svg"/><Relationship Id="rId34" Type="http://schemas.openxmlformats.org/officeDocument/2006/relationships/image" Target="../media/image275.png"/><Relationship Id="rId50" Type="http://schemas.openxmlformats.org/officeDocument/2006/relationships/image" Target="../media/image289.png"/><Relationship Id="rId55" Type="http://schemas.openxmlformats.org/officeDocument/2006/relationships/image" Target="../media/image294.svg"/><Relationship Id="rId76" Type="http://schemas.openxmlformats.org/officeDocument/2006/relationships/image" Target="../media/image315.png"/><Relationship Id="rId7" Type="http://schemas.openxmlformats.org/officeDocument/2006/relationships/image" Target="../media/image64.svg"/><Relationship Id="rId71" Type="http://schemas.openxmlformats.org/officeDocument/2006/relationships/image" Target="../media/image310.svg"/><Relationship Id="rId2" Type="http://schemas.openxmlformats.org/officeDocument/2006/relationships/notesSlide" Target="../notesSlides/notesSlide12.xml"/><Relationship Id="rId29" Type="http://schemas.openxmlformats.org/officeDocument/2006/relationships/image" Target="../media/image164.svg"/><Relationship Id="rId24" Type="http://schemas.openxmlformats.org/officeDocument/2006/relationships/image" Target="../media/image135.png"/><Relationship Id="rId40" Type="http://schemas.openxmlformats.org/officeDocument/2006/relationships/image" Target="../media/image279.png"/><Relationship Id="rId45" Type="http://schemas.openxmlformats.org/officeDocument/2006/relationships/image" Target="../media/image284.svg"/><Relationship Id="rId66" Type="http://schemas.openxmlformats.org/officeDocument/2006/relationships/image" Target="../media/image30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321.jpe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image" Target="../media/image323.jpe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4.xml"/><Relationship Id="rId5" Type="http://schemas.openxmlformats.org/officeDocument/2006/relationships/chart" Target="../charts/chart3.xml"/><Relationship Id="rId4" Type="http://schemas.openxmlformats.org/officeDocument/2006/relationships/chart" Target="../charts/chart2.xml"/></Relationships>
</file>

<file path=ppt/slides/_rels/slide2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13" Type="http://schemas.openxmlformats.org/officeDocument/2006/relationships/image" Target="../media/image333.png"/><Relationship Id="rId18" Type="http://schemas.openxmlformats.org/officeDocument/2006/relationships/image" Target="../media/image338.png"/><Relationship Id="rId26" Type="http://schemas.openxmlformats.org/officeDocument/2006/relationships/image" Target="../media/image346.png"/><Relationship Id="rId21" Type="http://schemas.openxmlformats.org/officeDocument/2006/relationships/image" Target="../media/image341.jpeg"/><Relationship Id="rId34" Type="http://schemas.openxmlformats.org/officeDocument/2006/relationships/image" Target="../media/image354.png"/><Relationship Id="rId7" Type="http://schemas.openxmlformats.org/officeDocument/2006/relationships/image" Target="../media/image327.png"/><Relationship Id="rId12" Type="http://schemas.openxmlformats.org/officeDocument/2006/relationships/image" Target="../media/image332.png"/><Relationship Id="rId17" Type="http://schemas.openxmlformats.org/officeDocument/2006/relationships/image" Target="../media/image337.png"/><Relationship Id="rId25" Type="http://schemas.openxmlformats.org/officeDocument/2006/relationships/image" Target="../media/image345.gif"/><Relationship Id="rId33" Type="http://schemas.openxmlformats.org/officeDocument/2006/relationships/image" Target="../media/image353.png"/><Relationship Id="rId2" Type="http://schemas.openxmlformats.org/officeDocument/2006/relationships/notesSlide" Target="../notesSlides/notesSlide21.xml"/><Relationship Id="rId16" Type="http://schemas.openxmlformats.org/officeDocument/2006/relationships/image" Target="../media/image336.png"/><Relationship Id="rId20" Type="http://schemas.openxmlformats.org/officeDocument/2006/relationships/image" Target="../media/image340.png"/><Relationship Id="rId29" Type="http://schemas.openxmlformats.org/officeDocument/2006/relationships/image" Target="../media/image349.png"/><Relationship Id="rId1" Type="http://schemas.openxmlformats.org/officeDocument/2006/relationships/slideLayout" Target="../slideLayouts/slideLayout24.xml"/><Relationship Id="rId6" Type="http://schemas.openxmlformats.org/officeDocument/2006/relationships/image" Target="../media/image326.png"/><Relationship Id="rId11" Type="http://schemas.openxmlformats.org/officeDocument/2006/relationships/image" Target="../media/image331.png"/><Relationship Id="rId24" Type="http://schemas.openxmlformats.org/officeDocument/2006/relationships/image" Target="../media/image344.png"/><Relationship Id="rId32" Type="http://schemas.openxmlformats.org/officeDocument/2006/relationships/image" Target="../media/image352.jpeg"/><Relationship Id="rId37" Type="http://schemas.openxmlformats.org/officeDocument/2006/relationships/image" Target="../media/image357.jpeg"/><Relationship Id="rId5" Type="http://schemas.openxmlformats.org/officeDocument/2006/relationships/image" Target="../media/image325.png"/><Relationship Id="rId15" Type="http://schemas.openxmlformats.org/officeDocument/2006/relationships/image" Target="../media/image335.png"/><Relationship Id="rId23" Type="http://schemas.openxmlformats.org/officeDocument/2006/relationships/image" Target="../media/image343.png"/><Relationship Id="rId28" Type="http://schemas.openxmlformats.org/officeDocument/2006/relationships/image" Target="../media/image348.png"/><Relationship Id="rId36" Type="http://schemas.openxmlformats.org/officeDocument/2006/relationships/image" Target="../media/image356.png"/><Relationship Id="rId10" Type="http://schemas.openxmlformats.org/officeDocument/2006/relationships/image" Target="../media/image330.jpeg"/><Relationship Id="rId19" Type="http://schemas.openxmlformats.org/officeDocument/2006/relationships/image" Target="../media/image339.png"/><Relationship Id="rId31" Type="http://schemas.openxmlformats.org/officeDocument/2006/relationships/image" Target="../media/image351.jpeg"/><Relationship Id="rId4" Type="http://schemas.openxmlformats.org/officeDocument/2006/relationships/image" Target="../media/image324.jpeg"/><Relationship Id="rId9" Type="http://schemas.openxmlformats.org/officeDocument/2006/relationships/image" Target="../media/image329.png"/><Relationship Id="rId14" Type="http://schemas.openxmlformats.org/officeDocument/2006/relationships/image" Target="../media/image334.png"/><Relationship Id="rId22" Type="http://schemas.openxmlformats.org/officeDocument/2006/relationships/image" Target="../media/image342.png"/><Relationship Id="rId27" Type="http://schemas.openxmlformats.org/officeDocument/2006/relationships/image" Target="../media/image347.png"/><Relationship Id="rId30" Type="http://schemas.openxmlformats.org/officeDocument/2006/relationships/image" Target="../media/image350.jpeg"/><Relationship Id="rId35" Type="http://schemas.openxmlformats.org/officeDocument/2006/relationships/image" Target="../media/image355.png"/><Relationship Id="rId8" Type="http://schemas.openxmlformats.org/officeDocument/2006/relationships/image" Target="../media/image328.png"/><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image" Target="../media/image362.jpeg"/><Relationship Id="rId3" Type="http://schemas.openxmlformats.org/officeDocument/2006/relationships/image" Target="../media/image6.png"/><Relationship Id="rId7" Type="http://schemas.openxmlformats.org/officeDocument/2006/relationships/image" Target="../media/image361.png"/><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jpe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367.png"/><Relationship Id="rId3" Type="http://schemas.openxmlformats.org/officeDocument/2006/relationships/image" Target="../media/image363.png"/><Relationship Id="rId7" Type="http://schemas.openxmlformats.org/officeDocument/2006/relationships/image" Target="../media/image366.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365.png"/><Relationship Id="rId5" Type="http://schemas.openxmlformats.org/officeDocument/2006/relationships/image" Target="../media/image6.png"/><Relationship Id="rId4" Type="http://schemas.openxmlformats.org/officeDocument/2006/relationships/image" Target="../media/image364.tiff"/></Relationships>
</file>

<file path=ppt/slides/_rels/slide31.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69.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6" Type="http://schemas.openxmlformats.org/officeDocument/2006/relationships/image" Target="../media/image37.png"/><Relationship Id="rId21" Type="http://schemas.openxmlformats.org/officeDocument/2006/relationships/image" Target="../media/image32.svg"/><Relationship Id="rId42" Type="http://schemas.openxmlformats.org/officeDocument/2006/relationships/image" Target="../media/image53.png"/><Relationship Id="rId47" Type="http://schemas.openxmlformats.org/officeDocument/2006/relationships/image" Target="../media/image58.svg"/><Relationship Id="rId63" Type="http://schemas.openxmlformats.org/officeDocument/2006/relationships/image" Target="../media/image74.svg"/><Relationship Id="rId68" Type="http://schemas.openxmlformats.org/officeDocument/2006/relationships/image" Target="../media/image79.png"/><Relationship Id="rId84" Type="http://schemas.openxmlformats.org/officeDocument/2006/relationships/image" Target="../media/image95.png"/><Relationship Id="rId89" Type="http://schemas.openxmlformats.org/officeDocument/2006/relationships/image" Target="../media/image100.svg"/><Relationship Id="rId16" Type="http://schemas.openxmlformats.org/officeDocument/2006/relationships/image" Target="../media/image27.png"/><Relationship Id="rId11" Type="http://schemas.openxmlformats.org/officeDocument/2006/relationships/image" Target="../media/image22.svg"/><Relationship Id="rId32" Type="http://schemas.openxmlformats.org/officeDocument/2006/relationships/image" Target="../media/image43.png"/><Relationship Id="rId37" Type="http://schemas.openxmlformats.org/officeDocument/2006/relationships/image" Target="../media/image48.svg"/><Relationship Id="rId53" Type="http://schemas.openxmlformats.org/officeDocument/2006/relationships/image" Target="../media/image64.svg"/><Relationship Id="rId58" Type="http://schemas.openxmlformats.org/officeDocument/2006/relationships/image" Target="../media/image69.png"/><Relationship Id="rId74" Type="http://schemas.openxmlformats.org/officeDocument/2006/relationships/image" Target="../media/image85.png"/><Relationship Id="rId79" Type="http://schemas.openxmlformats.org/officeDocument/2006/relationships/image" Target="../media/image90.svg"/><Relationship Id="rId5" Type="http://schemas.openxmlformats.org/officeDocument/2006/relationships/image" Target="../media/image16.png"/><Relationship Id="rId90" Type="http://schemas.openxmlformats.org/officeDocument/2006/relationships/image" Target="../media/image101.png"/><Relationship Id="rId95" Type="http://schemas.openxmlformats.org/officeDocument/2006/relationships/image" Target="../media/image106.svg"/><Relationship Id="rId22" Type="http://schemas.openxmlformats.org/officeDocument/2006/relationships/image" Target="../media/image33.png"/><Relationship Id="rId27" Type="http://schemas.openxmlformats.org/officeDocument/2006/relationships/image" Target="../media/image38.svg"/><Relationship Id="rId43" Type="http://schemas.openxmlformats.org/officeDocument/2006/relationships/image" Target="../media/image54.svg"/><Relationship Id="rId48" Type="http://schemas.openxmlformats.org/officeDocument/2006/relationships/image" Target="../media/image59.png"/><Relationship Id="rId64" Type="http://schemas.openxmlformats.org/officeDocument/2006/relationships/image" Target="../media/image75.png"/><Relationship Id="rId69" Type="http://schemas.openxmlformats.org/officeDocument/2006/relationships/image" Target="../media/image80.svg"/><Relationship Id="rId8" Type="http://schemas.openxmlformats.org/officeDocument/2006/relationships/image" Target="../media/image19.png"/><Relationship Id="rId51" Type="http://schemas.openxmlformats.org/officeDocument/2006/relationships/image" Target="../media/image62.svg"/><Relationship Id="rId72" Type="http://schemas.openxmlformats.org/officeDocument/2006/relationships/image" Target="../media/image83.png"/><Relationship Id="rId80" Type="http://schemas.openxmlformats.org/officeDocument/2006/relationships/image" Target="../media/image91.png"/><Relationship Id="rId85" Type="http://schemas.openxmlformats.org/officeDocument/2006/relationships/image" Target="../media/image96.svg"/><Relationship Id="rId93" Type="http://schemas.openxmlformats.org/officeDocument/2006/relationships/image" Target="../media/image104.svg"/><Relationship Id="rId3" Type="http://schemas.openxmlformats.org/officeDocument/2006/relationships/image" Target="../media/image14.png"/><Relationship Id="rId12" Type="http://schemas.openxmlformats.org/officeDocument/2006/relationships/image" Target="../media/image23.png"/><Relationship Id="rId17" Type="http://schemas.openxmlformats.org/officeDocument/2006/relationships/image" Target="../media/image28.svg"/><Relationship Id="rId25" Type="http://schemas.openxmlformats.org/officeDocument/2006/relationships/image" Target="../media/image36.svg"/><Relationship Id="rId33" Type="http://schemas.openxmlformats.org/officeDocument/2006/relationships/image" Target="../media/image44.svg"/><Relationship Id="rId38" Type="http://schemas.openxmlformats.org/officeDocument/2006/relationships/image" Target="../media/image49.png"/><Relationship Id="rId46" Type="http://schemas.openxmlformats.org/officeDocument/2006/relationships/image" Target="../media/image57.png"/><Relationship Id="rId59" Type="http://schemas.openxmlformats.org/officeDocument/2006/relationships/image" Target="../media/image70.svg"/><Relationship Id="rId67" Type="http://schemas.openxmlformats.org/officeDocument/2006/relationships/image" Target="../media/image78.svg"/><Relationship Id="rId20" Type="http://schemas.openxmlformats.org/officeDocument/2006/relationships/image" Target="../media/image31.png"/><Relationship Id="rId41" Type="http://schemas.openxmlformats.org/officeDocument/2006/relationships/image" Target="../media/image52.svg"/><Relationship Id="rId54" Type="http://schemas.openxmlformats.org/officeDocument/2006/relationships/image" Target="../media/image65.png"/><Relationship Id="rId62" Type="http://schemas.openxmlformats.org/officeDocument/2006/relationships/image" Target="../media/image73.png"/><Relationship Id="rId70" Type="http://schemas.openxmlformats.org/officeDocument/2006/relationships/image" Target="../media/image81.png"/><Relationship Id="rId75" Type="http://schemas.openxmlformats.org/officeDocument/2006/relationships/image" Target="../media/image86.svg"/><Relationship Id="rId83" Type="http://schemas.openxmlformats.org/officeDocument/2006/relationships/image" Target="../media/image94.svg"/><Relationship Id="rId88" Type="http://schemas.openxmlformats.org/officeDocument/2006/relationships/image" Target="../media/image99.png"/><Relationship Id="rId91" Type="http://schemas.openxmlformats.org/officeDocument/2006/relationships/image" Target="../media/image102.svg"/><Relationship Id="rId1" Type="http://schemas.openxmlformats.org/officeDocument/2006/relationships/slideLayout" Target="../slideLayouts/slideLayout24.xml"/><Relationship Id="rId6" Type="http://schemas.openxmlformats.org/officeDocument/2006/relationships/image" Target="../media/image17.png"/><Relationship Id="rId15" Type="http://schemas.openxmlformats.org/officeDocument/2006/relationships/image" Target="../media/image26.svg"/><Relationship Id="rId23" Type="http://schemas.openxmlformats.org/officeDocument/2006/relationships/image" Target="../media/image34.svg"/><Relationship Id="rId28" Type="http://schemas.openxmlformats.org/officeDocument/2006/relationships/image" Target="../media/image39.png"/><Relationship Id="rId36" Type="http://schemas.openxmlformats.org/officeDocument/2006/relationships/image" Target="../media/image47.png"/><Relationship Id="rId49" Type="http://schemas.openxmlformats.org/officeDocument/2006/relationships/image" Target="../media/image60.svg"/><Relationship Id="rId57" Type="http://schemas.openxmlformats.org/officeDocument/2006/relationships/image" Target="../media/image68.svg"/><Relationship Id="rId10" Type="http://schemas.openxmlformats.org/officeDocument/2006/relationships/image" Target="../media/image21.png"/><Relationship Id="rId31" Type="http://schemas.openxmlformats.org/officeDocument/2006/relationships/image" Target="../media/image42.svg"/><Relationship Id="rId44" Type="http://schemas.openxmlformats.org/officeDocument/2006/relationships/image" Target="../media/image55.png"/><Relationship Id="rId52" Type="http://schemas.openxmlformats.org/officeDocument/2006/relationships/image" Target="../media/image63.png"/><Relationship Id="rId60" Type="http://schemas.openxmlformats.org/officeDocument/2006/relationships/image" Target="../media/image71.png"/><Relationship Id="rId65" Type="http://schemas.openxmlformats.org/officeDocument/2006/relationships/image" Target="../media/image76.svg"/><Relationship Id="rId73" Type="http://schemas.openxmlformats.org/officeDocument/2006/relationships/image" Target="../media/image84.svg"/><Relationship Id="rId78" Type="http://schemas.openxmlformats.org/officeDocument/2006/relationships/image" Target="../media/image89.png"/><Relationship Id="rId81" Type="http://schemas.openxmlformats.org/officeDocument/2006/relationships/image" Target="../media/image92.svg"/><Relationship Id="rId86" Type="http://schemas.openxmlformats.org/officeDocument/2006/relationships/image" Target="../media/image97.png"/><Relationship Id="rId94" Type="http://schemas.openxmlformats.org/officeDocument/2006/relationships/image" Target="../media/image105.png"/><Relationship Id="rId4" Type="http://schemas.openxmlformats.org/officeDocument/2006/relationships/image" Target="../media/image15.svg"/><Relationship Id="rId9" Type="http://schemas.openxmlformats.org/officeDocument/2006/relationships/image" Target="../media/image20.svg"/><Relationship Id="rId13" Type="http://schemas.openxmlformats.org/officeDocument/2006/relationships/image" Target="../media/image24.svg"/><Relationship Id="rId18" Type="http://schemas.openxmlformats.org/officeDocument/2006/relationships/image" Target="../media/image29.png"/><Relationship Id="rId39" Type="http://schemas.openxmlformats.org/officeDocument/2006/relationships/image" Target="../media/image50.svg"/><Relationship Id="rId34" Type="http://schemas.openxmlformats.org/officeDocument/2006/relationships/image" Target="../media/image45.png"/><Relationship Id="rId50" Type="http://schemas.openxmlformats.org/officeDocument/2006/relationships/image" Target="../media/image61.png"/><Relationship Id="rId55" Type="http://schemas.openxmlformats.org/officeDocument/2006/relationships/image" Target="../media/image66.svg"/><Relationship Id="rId76" Type="http://schemas.openxmlformats.org/officeDocument/2006/relationships/image" Target="../media/image87.png"/><Relationship Id="rId7" Type="http://schemas.openxmlformats.org/officeDocument/2006/relationships/image" Target="../media/image18.svg"/><Relationship Id="rId71" Type="http://schemas.openxmlformats.org/officeDocument/2006/relationships/image" Target="../media/image82.svg"/><Relationship Id="rId92" Type="http://schemas.openxmlformats.org/officeDocument/2006/relationships/image" Target="../media/image103.png"/><Relationship Id="rId2" Type="http://schemas.openxmlformats.org/officeDocument/2006/relationships/notesSlide" Target="../notesSlides/notesSlide6.xml"/><Relationship Id="rId29" Type="http://schemas.openxmlformats.org/officeDocument/2006/relationships/image" Target="../media/image40.svg"/><Relationship Id="rId24" Type="http://schemas.openxmlformats.org/officeDocument/2006/relationships/image" Target="../media/image35.png"/><Relationship Id="rId40" Type="http://schemas.openxmlformats.org/officeDocument/2006/relationships/image" Target="../media/image51.png"/><Relationship Id="rId45" Type="http://schemas.openxmlformats.org/officeDocument/2006/relationships/image" Target="../media/image56.svg"/><Relationship Id="rId66" Type="http://schemas.openxmlformats.org/officeDocument/2006/relationships/image" Target="../media/image77.png"/><Relationship Id="rId87" Type="http://schemas.openxmlformats.org/officeDocument/2006/relationships/image" Target="../media/image98.svg"/><Relationship Id="rId61" Type="http://schemas.openxmlformats.org/officeDocument/2006/relationships/image" Target="../media/image72.svg"/><Relationship Id="rId82" Type="http://schemas.openxmlformats.org/officeDocument/2006/relationships/image" Target="../media/image93.png"/><Relationship Id="rId19" Type="http://schemas.openxmlformats.org/officeDocument/2006/relationships/image" Target="../media/image30.svg"/><Relationship Id="rId14" Type="http://schemas.openxmlformats.org/officeDocument/2006/relationships/image" Target="../media/image25.png"/><Relationship Id="rId30" Type="http://schemas.openxmlformats.org/officeDocument/2006/relationships/image" Target="../media/image41.png"/><Relationship Id="rId35" Type="http://schemas.openxmlformats.org/officeDocument/2006/relationships/image" Target="../media/image46.svg"/><Relationship Id="rId56" Type="http://schemas.openxmlformats.org/officeDocument/2006/relationships/image" Target="../media/image67.png"/><Relationship Id="rId77" Type="http://schemas.openxmlformats.org/officeDocument/2006/relationships/image" Target="../media/image88.svg"/></Relationships>
</file>

<file path=ppt/slides/_rels/slide9.xml.rels><?xml version="1.0" encoding="UTF-8" standalone="yes"?>
<Relationships xmlns="http://schemas.openxmlformats.org/package/2006/relationships"><Relationship Id="rId26" Type="http://schemas.openxmlformats.org/officeDocument/2006/relationships/image" Target="../media/image37.png"/><Relationship Id="rId21" Type="http://schemas.openxmlformats.org/officeDocument/2006/relationships/image" Target="../media/image32.svg"/><Relationship Id="rId42" Type="http://schemas.openxmlformats.org/officeDocument/2006/relationships/image" Target="../media/image111.png"/><Relationship Id="rId47" Type="http://schemas.openxmlformats.org/officeDocument/2006/relationships/image" Target="../media/image114.svg"/><Relationship Id="rId63" Type="http://schemas.openxmlformats.org/officeDocument/2006/relationships/image" Target="../media/image118.svg"/><Relationship Id="rId68" Type="http://schemas.openxmlformats.org/officeDocument/2006/relationships/image" Target="../media/image79.png"/><Relationship Id="rId84" Type="http://schemas.openxmlformats.org/officeDocument/2006/relationships/image" Target="../media/image131.png"/><Relationship Id="rId89" Type="http://schemas.openxmlformats.org/officeDocument/2006/relationships/image" Target="../media/image136.svg"/><Relationship Id="rId16" Type="http://schemas.openxmlformats.org/officeDocument/2006/relationships/image" Target="../media/image27.png"/><Relationship Id="rId11" Type="http://schemas.openxmlformats.org/officeDocument/2006/relationships/image" Target="../media/image22.svg"/><Relationship Id="rId32" Type="http://schemas.openxmlformats.org/officeDocument/2006/relationships/image" Target="../media/image43.png"/><Relationship Id="rId37" Type="http://schemas.openxmlformats.org/officeDocument/2006/relationships/image" Target="../media/image48.svg"/><Relationship Id="rId53" Type="http://schemas.openxmlformats.org/officeDocument/2006/relationships/image" Target="../media/image64.svg"/><Relationship Id="rId58" Type="http://schemas.openxmlformats.org/officeDocument/2006/relationships/image" Target="../media/image69.png"/><Relationship Id="rId74" Type="http://schemas.openxmlformats.org/officeDocument/2006/relationships/image" Target="../media/image123.png"/><Relationship Id="rId79" Type="http://schemas.openxmlformats.org/officeDocument/2006/relationships/image" Target="../media/image126.svg"/><Relationship Id="rId5" Type="http://schemas.openxmlformats.org/officeDocument/2006/relationships/image" Target="../media/image16.png"/><Relationship Id="rId90" Type="http://schemas.openxmlformats.org/officeDocument/2006/relationships/image" Target="../media/image137.png"/><Relationship Id="rId95" Type="http://schemas.openxmlformats.org/officeDocument/2006/relationships/image" Target="../media/image94.svg"/><Relationship Id="rId22" Type="http://schemas.openxmlformats.org/officeDocument/2006/relationships/image" Target="../media/image107.png"/><Relationship Id="rId27" Type="http://schemas.openxmlformats.org/officeDocument/2006/relationships/image" Target="../media/image38.svg"/><Relationship Id="rId43" Type="http://schemas.openxmlformats.org/officeDocument/2006/relationships/image" Target="../media/image112.svg"/><Relationship Id="rId48" Type="http://schemas.openxmlformats.org/officeDocument/2006/relationships/image" Target="../media/image59.png"/><Relationship Id="rId64" Type="http://schemas.openxmlformats.org/officeDocument/2006/relationships/image" Target="../media/image75.png"/><Relationship Id="rId69" Type="http://schemas.openxmlformats.org/officeDocument/2006/relationships/image" Target="../media/image80.svg"/><Relationship Id="rId80" Type="http://schemas.openxmlformats.org/officeDocument/2006/relationships/image" Target="../media/image127.png"/><Relationship Id="rId85" Type="http://schemas.openxmlformats.org/officeDocument/2006/relationships/image" Target="../media/image132.svg"/><Relationship Id="rId3" Type="http://schemas.openxmlformats.org/officeDocument/2006/relationships/image" Target="../media/image14.png"/><Relationship Id="rId12" Type="http://schemas.openxmlformats.org/officeDocument/2006/relationships/image" Target="../media/image23.png"/><Relationship Id="rId17" Type="http://schemas.openxmlformats.org/officeDocument/2006/relationships/image" Target="../media/image28.svg"/><Relationship Id="rId25" Type="http://schemas.openxmlformats.org/officeDocument/2006/relationships/image" Target="../media/image36.svg"/><Relationship Id="rId33" Type="http://schemas.openxmlformats.org/officeDocument/2006/relationships/image" Target="../media/image44.svg"/><Relationship Id="rId38" Type="http://schemas.openxmlformats.org/officeDocument/2006/relationships/image" Target="../media/image49.png"/><Relationship Id="rId46" Type="http://schemas.openxmlformats.org/officeDocument/2006/relationships/image" Target="../media/image113.png"/><Relationship Id="rId59" Type="http://schemas.openxmlformats.org/officeDocument/2006/relationships/image" Target="../media/image70.svg"/><Relationship Id="rId67" Type="http://schemas.openxmlformats.org/officeDocument/2006/relationships/image" Target="../media/image120.svg"/><Relationship Id="rId20" Type="http://schemas.openxmlformats.org/officeDocument/2006/relationships/image" Target="../media/image31.png"/><Relationship Id="rId41" Type="http://schemas.openxmlformats.org/officeDocument/2006/relationships/image" Target="../media/image52.svg"/><Relationship Id="rId54" Type="http://schemas.openxmlformats.org/officeDocument/2006/relationships/image" Target="../media/image65.png"/><Relationship Id="rId62" Type="http://schemas.openxmlformats.org/officeDocument/2006/relationships/image" Target="../media/image117.png"/><Relationship Id="rId70" Type="http://schemas.openxmlformats.org/officeDocument/2006/relationships/image" Target="../media/image81.png"/><Relationship Id="rId75" Type="http://schemas.openxmlformats.org/officeDocument/2006/relationships/image" Target="../media/image124.svg"/><Relationship Id="rId83" Type="http://schemas.openxmlformats.org/officeDocument/2006/relationships/image" Target="../media/image130.svg"/><Relationship Id="rId88" Type="http://schemas.openxmlformats.org/officeDocument/2006/relationships/image" Target="../media/image135.png"/><Relationship Id="rId91" Type="http://schemas.openxmlformats.org/officeDocument/2006/relationships/image" Target="../media/image138.svg"/><Relationship Id="rId96" Type="http://schemas.openxmlformats.org/officeDocument/2006/relationships/image" Target="../media/image139.png"/><Relationship Id="rId1" Type="http://schemas.openxmlformats.org/officeDocument/2006/relationships/slideLayout" Target="../slideLayouts/slideLayout24.xml"/><Relationship Id="rId6" Type="http://schemas.openxmlformats.org/officeDocument/2006/relationships/image" Target="../media/image17.png"/><Relationship Id="rId15" Type="http://schemas.openxmlformats.org/officeDocument/2006/relationships/image" Target="../media/image26.svg"/><Relationship Id="rId23" Type="http://schemas.openxmlformats.org/officeDocument/2006/relationships/image" Target="../media/image108.svg"/><Relationship Id="rId28" Type="http://schemas.openxmlformats.org/officeDocument/2006/relationships/image" Target="../media/image39.png"/><Relationship Id="rId36" Type="http://schemas.openxmlformats.org/officeDocument/2006/relationships/image" Target="../media/image47.png"/><Relationship Id="rId49" Type="http://schemas.openxmlformats.org/officeDocument/2006/relationships/image" Target="../media/image60.svg"/><Relationship Id="rId57" Type="http://schemas.openxmlformats.org/officeDocument/2006/relationships/image" Target="../media/image68.svg"/><Relationship Id="rId10" Type="http://schemas.openxmlformats.org/officeDocument/2006/relationships/image" Target="../media/image21.png"/><Relationship Id="rId31" Type="http://schemas.openxmlformats.org/officeDocument/2006/relationships/image" Target="../media/image110.svg"/><Relationship Id="rId44" Type="http://schemas.openxmlformats.org/officeDocument/2006/relationships/image" Target="../media/image55.png"/><Relationship Id="rId52" Type="http://schemas.openxmlformats.org/officeDocument/2006/relationships/image" Target="../media/image63.png"/><Relationship Id="rId60" Type="http://schemas.openxmlformats.org/officeDocument/2006/relationships/image" Target="../media/image115.png"/><Relationship Id="rId65" Type="http://schemas.openxmlformats.org/officeDocument/2006/relationships/image" Target="../media/image76.svg"/><Relationship Id="rId73" Type="http://schemas.openxmlformats.org/officeDocument/2006/relationships/image" Target="../media/image122.svg"/><Relationship Id="rId78" Type="http://schemas.openxmlformats.org/officeDocument/2006/relationships/image" Target="../media/image125.png"/><Relationship Id="rId81" Type="http://schemas.openxmlformats.org/officeDocument/2006/relationships/image" Target="../media/image128.svg"/><Relationship Id="rId86" Type="http://schemas.openxmlformats.org/officeDocument/2006/relationships/image" Target="../media/image133.png"/><Relationship Id="rId94" Type="http://schemas.openxmlformats.org/officeDocument/2006/relationships/image" Target="../media/image93.png"/><Relationship Id="rId99" Type="http://schemas.openxmlformats.org/officeDocument/2006/relationships/image" Target="../media/image142.svg"/><Relationship Id="rId4" Type="http://schemas.openxmlformats.org/officeDocument/2006/relationships/image" Target="../media/image15.svg"/><Relationship Id="rId9" Type="http://schemas.openxmlformats.org/officeDocument/2006/relationships/image" Target="../media/image20.svg"/><Relationship Id="rId13" Type="http://schemas.openxmlformats.org/officeDocument/2006/relationships/image" Target="../media/image24.svg"/><Relationship Id="rId18" Type="http://schemas.openxmlformats.org/officeDocument/2006/relationships/image" Target="../media/image29.png"/><Relationship Id="rId39" Type="http://schemas.openxmlformats.org/officeDocument/2006/relationships/image" Target="../media/image50.svg"/><Relationship Id="rId34" Type="http://schemas.openxmlformats.org/officeDocument/2006/relationships/image" Target="../media/image45.png"/><Relationship Id="rId50" Type="http://schemas.openxmlformats.org/officeDocument/2006/relationships/image" Target="../media/image61.png"/><Relationship Id="rId55" Type="http://schemas.openxmlformats.org/officeDocument/2006/relationships/image" Target="../media/image66.svg"/><Relationship Id="rId76" Type="http://schemas.openxmlformats.org/officeDocument/2006/relationships/image" Target="../media/image87.png"/><Relationship Id="rId97" Type="http://schemas.openxmlformats.org/officeDocument/2006/relationships/image" Target="../media/image140.svg"/><Relationship Id="rId7" Type="http://schemas.openxmlformats.org/officeDocument/2006/relationships/image" Target="../media/image18.svg"/><Relationship Id="rId71" Type="http://schemas.openxmlformats.org/officeDocument/2006/relationships/image" Target="../media/image82.svg"/><Relationship Id="rId92" Type="http://schemas.openxmlformats.org/officeDocument/2006/relationships/image" Target="../media/image91.png"/><Relationship Id="rId2" Type="http://schemas.openxmlformats.org/officeDocument/2006/relationships/notesSlide" Target="../notesSlides/notesSlide7.xml"/><Relationship Id="rId29" Type="http://schemas.openxmlformats.org/officeDocument/2006/relationships/image" Target="../media/image40.svg"/><Relationship Id="rId24" Type="http://schemas.openxmlformats.org/officeDocument/2006/relationships/image" Target="../media/image35.png"/><Relationship Id="rId40" Type="http://schemas.openxmlformats.org/officeDocument/2006/relationships/image" Target="../media/image51.png"/><Relationship Id="rId45" Type="http://schemas.openxmlformats.org/officeDocument/2006/relationships/image" Target="../media/image56.svg"/><Relationship Id="rId66" Type="http://schemas.openxmlformats.org/officeDocument/2006/relationships/image" Target="../media/image119.png"/><Relationship Id="rId87" Type="http://schemas.openxmlformats.org/officeDocument/2006/relationships/image" Target="../media/image134.svg"/><Relationship Id="rId61" Type="http://schemas.openxmlformats.org/officeDocument/2006/relationships/image" Target="../media/image116.svg"/><Relationship Id="rId82" Type="http://schemas.openxmlformats.org/officeDocument/2006/relationships/image" Target="../media/image129.png"/><Relationship Id="rId19" Type="http://schemas.openxmlformats.org/officeDocument/2006/relationships/image" Target="../media/image30.svg"/><Relationship Id="rId14" Type="http://schemas.openxmlformats.org/officeDocument/2006/relationships/image" Target="../media/image25.png"/><Relationship Id="rId30" Type="http://schemas.openxmlformats.org/officeDocument/2006/relationships/image" Target="../media/image109.png"/><Relationship Id="rId35" Type="http://schemas.openxmlformats.org/officeDocument/2006/relationships/image" Target="../media/image46.svg"/><Relationship Id="rId56" Type="http://schemas.openxmlformats.org/officeDocument/2006/relationships/image" Target="../media/image67.png"/><Relationship Id="rId77" Type="http://schemas.openxmlformats.org/officeDocument/2006/relationships/image" Target="../media/image88.svg"/><Relationship Id="rId8" Type="http://schemas.openxmlformats.org/officeDocument/2006/relationships/image" Target="../media/image19.png"/><Relationship Id="rId51" Type="http://schemas.openxmlformats.org/officeDocument/2006/relationships/image" Target="../media/image62.svg"/><Relationship Id="rId72" Type="http://schemas.openxmlformats.org/officeDocument/2006/relationships/image" Target="../media/image121.png"/><Relationship Id="rId93" Type="http://schemas.openxmlformats.org/officeDocument/2006/relationships/image" Target="../media/image92.svg"/><Relationship Id="rId98" Type="http://schemas.openxmlformats.org/officeDocument/2006/relationships/image" Target="../media/image1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71" y="3445601"/>
            <a:ext cx="3532152" cy="1100940"/>
          </a:xfrm>
          <a:prstGeom prst="rect">
            <a:avLst/>
          </a:prstGeom>
        </p:spPr>
      </p:pic>
      <p:sp>
        <p:nvSpPr>
          <p:cNvPr id="9" name="Shape 54"/>
          <p:cNvSpPr/>
          <p:nvPr/>
        </p:nvSpPr>
        <p:spPr>
          <a:xfrm>
            <a:off x="4180525" y="1626075"/>
            <a:ext cx="663000" cy="663000"/>
          </a:xfrm>
          <a:prstGeom prst="ellipse">
            <a:avLst/>
          </a:prstGeom>
          <a:solidFill>
            <a:srgbClr val="E7357E"/>
          </a:solidFill>
          <a:ln>
            <a:noFill/>
          </a:ln>
        </p:spPr>
        <p:txBody>
          <a:bodyPr spcFirstLastPara="1" wrap="square" lIns="91425" tIns="91425" rIns="91425" bIns="91425" anchor="ctr" anchorCtr="0">
            <a:noAutofit/>
          </a:bodyPr>
          <a:lstStyle/>
          <a:p>
            <a:endParaRPr/>
          </a:p>
        </p:txBody>
      </p:sp>
      <p:sp>
        <p:nvSpPr>
          <p:cNvPr id="10" name="Shape 58"/>
          <p:cNvSpPr/>
          <p:nvPr/>
        </p:nvSpPr>
        <p:spPr>
          <a:xfrm>
            <a:off x="4209375" y="1626075"/>
            <a:ext cx="663000" cy="663000"/>
          </a:xfrm>
          <a:prstGeom prst="ellipse">
            <a:avLst/>
          </a:prstGeom>
          <a:solidFill>
            <a:srgbClr val="9D15E1"/>
          </a:solidFill>
          <a:ln>
            <a:noFill/>
          </a:ln>
        </p:spPr>
        <p:txBody>
          <a:bodyPr spcFirstLastPara="1" wrap="square" lIns="91425" tIns="91425" rIns="91425" bIns="91425" anchor="ctr" anchorCtr="0">
            <a:noAutofit/>
          </a:bodyPr>
          <a:lstStyle/>
          <a:p>
            <a:endParaRPr/>
          </a:p>
        </p:txBody>
      </p:sp>
      <p:sp>
        <p:nvSpPr>
          <p:cNvPr id="11" name="Shape 59"/>
          <p:cNvSpPr/>
          <p:nvPr/>
        </p:nvSpPr>
        <p:spPr>
          <a:xfrm rot="2700000">
            <a:off x="867673" y="894499"/>
            <a:ext cx="436568" cy="436568"/>
          </a:xfrm>
          <a:prstGeom prst="ellipse">
            <a:avLst/>
          </a:prstGeom>
          <a:solidFill>
            <a:srgbClr val="E7357E"/>
          </a:solidFill>
          <a:ln>
            <a:noFill/>
          </a:ln>
        </p:spPr>
        <p:txBody>
          <a:bodyPr spcFirstLastPara="1" wrap="square" lIns="91425" tIns="91425" rIns="91425" bIns="91425" anchor="ctr" anchorCtr="0">
            <a:noAutofit/>
          </a:bodyPr>
          <a:lstStyle/>
          <a:p>
            <a:endParaRPr/>
          </a:p>
        </p:txBody>
      </p:sp>
      <p:sp>
        <p:nvSpPr>
          <p:cNvPr id="12" name="Shape 60"/>
          <p:cNvSpPr/>
          <p:nvPr/>
        </p:nvSpPr>
        <p:spPr>
          <a:xfrm rot="2700000">
            <a:off x="881103" y="907930"/>
            <a:ext cx="436568" cy="436568"/>
          </a:xfrm>
          <a:prstGeom prst="ellipse">
            <a:avLst/>
          </a:prstGeom>
          <a:solidFill>
            <a:srgbClr val="9D15E1"/>
          </a:solidFill>
          <a:ln>
            <a:noFill/>
          </a:ln>
        </p:spPr>
        <p:txBody>
          <a:bodyPr spcFirstLastPara="1" wrap="square" lIns="91425" tIns="91425" rIns="91425" bIns="91425" anchor="ctr" anchorCtr="0">
            <a:noAutofit/>
          </a:bodyPr>
          <a:lstStyle/>
          <a:p>
            <a:endParaRPr/>
          </a:p>
        </p:txBody>
      </p:sp>
      <p:sp>
        <p:nvSpPr>
          <p:cNvPr id="13" name="Shape 61"/>
          <p:cNvSpPr/>
          <p:nvPr/>
        </p:nvSpPr>
        <p:spPr>
          <a:xfrm rot="2700000">
            <a:off x="6928061" y="3692075"/>
            <a:ext cx="204495" cy="204495"/>
          </a:xfrm>
          <a:prstGeom prst="ellipse">
            <a:avLst/>
          </a:prstGeom>
          <a:solidFill>
            <a:srgbClr val="E7357E"/>
          </a:solidFill>
          <a:ln>
            <a:noFill/>
          </a:ln>
        </p:spPr>
        <p:txBody>
          <a:bodyPr spcFirstLastPara="1" wrap="square" lIns="91425" tIns="91425" rIns="91425" bIns="91425" anchor="ctr" anchorCtr="0">
            <a:noAutofit/>
          </a:bodyPr>
          <a:lstStyle/>
          <a:p>
            <a:endParaRPr/>
          </a:p>
        </p:txBody>
      </p:sp>
      <p:sp>
        <p:nvSpPr>
          <p:cNvPr id="14" name="Shape 62"/>
          <p:cNvSpPr/>
          <p:nvPr/>
        </p:nvSpPr>
        <p:spPr>
          <a:xfrm rot="2700000">
            <a:off x="6934346" y="3698360"/>
            <a:ext cx="204495" cy="204495"/>
          </a:xfrm>
          <a:prstGeom prst="ellipse">
            <a:avLst/>
          </a:prstGeom>
          <a:solidFill>
            <a:srgbClr val="9D15E1"/>
          </a:solidFill>
          <a:ln>
            <a:noFill/>
          </a:ln>
        </p:spPr>
        <p:txBody>
          <a:bodyPr spcFirstLastPara="1" wrap="square" lIns="91425" tIns="91425" rIns="91425" bIns="91425" anchor="ctr" anchorCtr="0">
            <a:noAutofit/>
          </a:bodyPr>
          <a:lstStyle/>
          <a:p>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3588" y="4"/>
            <a:ext cx="3300413" cy="3250406"/>
          </a:xfrm>
          <a:prstGeom prst="rect">
            <a:avLst/>
          </a:prstGeom>
        </p:spPr>
      </p:pic>
      <p:sp>
        <p:nvSpPr>
          <p:cNvPr id="16" name="Shape 69"/>
          <p:cNvSpPr txBox="1">
            <a:spLocks/>
          </p:cNvSpPr>
          <p:nvPr/>
        </p:nvSpPr>
        <p:spPr>
          <a:xfrm>
            <a:off x="421934" y="4213109"/>
            <a:ext cx="6752975" cy="6668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US" sz="2200">
                <a:solidFill>
                  <a:schemeClr val="bg1">
                    <a:lumMod val="25000"/>
                    <a:lumOff val="75000"/>
                  </a:schemeClr>
                </a:solidFill>
                <a:latin typeface="Nunito ExtraBold"/>
                <a:ea typeface="Nunito ExtraBold"/>
                <a:cs typeface="Nunito ExtraBold"/>
                <a:sym typeface="Nunito ExtraBold"/>
              </a:rPr>
              <a:t>Code written business stories.</a:t>
            </a:r>
          </a:p>
        </p:txBody>
      </p:sp>
      <p:sp>
        <p:nvSpPr>
          <p:cNvPr id="19" name="Shape 69"/>
          <p:cNvSpPr txBox="1">
            <a:spLocks/>
          </p:cNvSpPr>
          <p:nvPr/>
        </p:nvSpPr>
        <p:spPr>
          <a:xfrm>
            <a:off x="6322219" y="4207722"/>
            <a:ext cx="2489984" cy="6668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lvl="0" algn="r"/>
            <a:r>
              <a:rPr lang="en-US" sz="1400">
                <a:solidFill>
                  <a:srgbClr val="C8C8C8"/>
                </a:solidFill>
                <a:latin typeface="Nunito ExtraBold" panose="00000900000000000000" pitchFamily="2" charset="0"/>
                <a:ea typeface="Nunito SemiBold"/>
                <a:cs typeface="Nunito SemiBold"/>
                <a:sym typeface="Nunito SemiBold"/>
              </a:rPr>
              <a:t>www.rinftech.com</a:t>
            </a:r>
          </a:p>
        </p:txBody>
      </p:sp>
    </p:spTree>
    <p:extLst>
      <p:ext uri="{BB962C8B-B14F-4D97-AF65-F5344CB8AC3E}">
        <p14:creationId xmlns:p14="http://schemas.microsoft.com/office/powerpoint/2010/main" val="2854670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283" name="Rectangle: Rounded Corners 282">
            <a:extLst>
              <a:ext uri="{FF2B5EF4-FFF2-40B4-BE49-F238E27FC236}">
                <a16:creationId xmlns:a16="http://schemas.microsoft.com/office/drawing/2014/main" id="{6F7BF32F-4453-429B-ACC3-8146A4D8A2B7}"/>
              </a:ext>
            </a:extLst>
          </p:cNvPr>
          <p:cNvSpPr/>
          <p:nvPr/>
        </p:nvSpPr>
        <p:spPr>
          <a:xfrm>
            <a:off x="2628212" y="1648724"/>
            <a:ext cx="2359152" cy="3360420"/>
          </a:xfrm>
          <a:prstGeom prst="roundRect">
            <a:avLst>
              <a:gd name="adj" fmla="val 4327"/>
            </a:avLst>
          </a:prstGeom>
          <a:solidFill>
            <a:schemeClr val="tx1"/>
          </a:solid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3">
              <a:buClr>
                <a:srgbClr val="000000"/>
              </a:buClr>
              <a:defRPr/>
            </a:pPr>
            <a:endParaRPr lang="en-US" sz="1350">
              <a:sym typeface="Arial"/>
            </a:endParaRPr>
          </a:p>
        </p:txBody>
      </p:sp>
      <p:grpSp>
        <p:nvGrpSpPr>
          <p:cNvPr id="266" name="Group 265">
            <a:extLst>
              <a:ext uri="{FF2B5EF4-FFF2-40B4-BE49-F238E27FC236}">
                <a16:creationId xmlns:a16="http://schemas.microsoft.com/office/drawing/2014/main" id="{617E1F5F-37CD-4F94-83E1-8D0B633CC152}"/>
              </a:ext>
            </a:extLst>
          </p:cNvPr>
          <p:cNvGrpSpPr/>
          <p:nvPr/>
        </p:nvGrpSpPr>
        <p:grpSpPr>
          <a:xfrm>
            <a:off x="3868485" y="3284982"/>
            <a:ext cx="915955" cy="370332"/>
            <a:chOff x="6447091" y="4199783"/>
            <a:chExt cx="1221273" cy="493776"/>
          </a:xfrm>
        </p:grpSpPr>
        <p:sp>
          <p:nvSpPr>
            <p:cNvPr id="99" name="Oval 98">
              <a:extLst>
                <a:ext uri="{FF2B5EF4-FFF2-40B4-BE49-F238E27FC236}">
                  <a16:creationId xmlns:a16="http://schemas.microsoft.com/office/drawing/2014/main" id="{5032B691-DAD8-4FB0-B036-0876AE4E931C}"/>
                </a:ext>
              </a:extLst>
            </p:cNvPr>
            <p:cNvSpPr>
              <a:spLocks noChangeAspect="1"/>
            </p:cNvSpPr>
            <p:nvPr/>
          </p:nvSpPr>
          <p:spPr>
            <a:xfrm>
              <a:off x="6447091" y="4199783"/>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00" name="TextBox 99">
              <a:extLst>
                <a:ext uri="{FF2B5EF4-FFF2-40B4-BE49-F238E27FC236}">
                  <a16:creationId xmlns:a16="http://schemas.microsoft.com/office/drawing/2014/main" id="{CA5303B4-8B57-432F-B8F5-D08BD46A9C6A}"/>
                </a:ext>
              </a:extLst>
            </p:cNvPr>
            <p:cNvSpPr txBox="1"/>
            <p:nvPr/>
          </p:nvSpPr>
          <p:spPr>
            <a:xfrm>
              <a:off x="6926280" y="4368984"/>
              <a:ext cx="742084"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Trainings</a:t>
              </a:r>
            </a:p>
          </p:txBody>
        </p:sp>
        <p:pic>
          <p:nvPicPr>
            <p:cNvPr id="132" name="Graphic 131">
              <a:extLst>
                <a:ext uri="{FF2B5EF4-FFF2-40B4-BE49-F238E27FC236}">
                  <a16:creationId xmlns:a16="http://schemas.microsoft.com/office/drawing/2014/main" id="{11D8FC8D-C3AF-43BF-9798-A265C0822B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7294" y="4320347"/>
              <a:ext cx="293370" cy="253365"/>
            </a:xfrm>
            <a:prstGeom prst="rect">
              <a:avLst/>
            </a:prstGeom>
          </p:spPr>
        </p:pic>
      </p:grpSp>
      <p:pic>
        <p:nvPicPr>
          <p:cNvPr id="32" name="Picture 31">
            <a:extLst>
              <a:ext uri="{FF2B5EF4-FFF2-40B4-BE49-F238E27FC236}">
                <a16:creationId xmlns:a16="http://schemas.microsoft.com/office/drawing/2014/main" id="{B4C09858-7E5F-4EF7-8D97-4CB3202917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7023" y="-179553"/>
            <a:ext cx="918974" cy="917450"/>
          </a:xfrm>
          <a:prstGeom prst="rect">
            <a:avLst/>
          </a:prstGeom>
        </p:spPr>
      </p:pic>
      <p:sp>
        <p:nvSpPr>
          <p:cNvPr id="282" name="Rectangle: Rounded Corners 281">
            <a:extLst>
              <a:ext uri="{FF2B5EF4-FFF2-40B4-BE49-F238E27FC236}">
                <a16:creationId xmlns:a16="http://schemas.microsoft.com/office/drawing/2014/main" id="{55E74368-0C39-4F4E-911E-AFC9D1110F0B}"/>
              </a:ext>
            </a:extLst>
          </p:cNvPr>
          <p:cNvSpPr/>
          <p:nvPr/>
        </p:nvSpPr>
        <p:spPr>
          <a:xfrm>
            <a:off x="161158" y="1648724"/>
            <a:ext cx="2372868" cy="3360420"/>
          </a:xfrm>
          <a:prstGeom prst="roundRect">
            <a:avLst>
              <a:gd name="adj" fmla="val 4327"/>
            </a:avLst>
          </a:prstGeom>
          <a:solidFill>
            <a:schemeClr val="tx1"/>
          </a:solid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3">
              <a:buClr>
                <a:srgbClr val="000000"/>
              </a:buClr>
              <a:defRPr/>
            </a:pPr>
            <a:endParaRPr lang="en-US" sz="1400" kern="0">
              <a:solidFill>
                <a:srgbClr val="212121"/>
              </a:solidFill>
              <a:latin typeface="Arial"/>
              <a:sym typeface="Arial"/>
            </a:endParaRPr>
          </a:p>
        </p:txBody>
      </p:sp>
      <p:grpSp>
        <p:nvGrpSpPr>
          <p:cNvPr id="242" name="Group 241">
            <a:extLst>
              <a:ext uri="{FF2B5EF4-FFF2-40B4-BE49-F238E27FC236}">
                <a16:creationId xmlns:a16="http://schemas.microsoft.com/office/drawing/2014/main" id="{D5DC4500-BA84-469A-BC9A-EB449F3BF3E5}"/>
              </a:ext>
            </a:extLst>
          </p:cNvPr>
          <p:cNvGrpSpPr/>
          <p:nvPr/>
        </p:nvGrpSpPr>
        <p:grpSpPr>
          <a:xfrm>
            <a:off x="238119" y="1733323"/>
            <a:ext cx="1162877" cy="370332"/>
            <a:chOff x="504633" y="1468400"/>
            <a:chExt cx="1550502" cy="493776"/>
          </a:xfrm>
        </p:grpSpPr>
        <p:pic>
          <p:nvPicPr>
            <p:cNvPr id="4" name="Graphic 3">
              <a:extLst>
                <a:ext uri="{FF2B5EF4-FFF2-40B4-BE49-F238E27FC236}">
                  <a16:creationId xmlns:a16="http://schemas.microsoft.com/office/drawing/2014/main" id="{4F673BC0-F7E1-4E68-8D0C-A9092F3948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3802" y="1596512"/>
              <a:ext cx="273368" cy="246697"/>
            </a:xfrm>
            <a:prstGeom prst="rect">
              <a:avLst/>
            </a:prstGeom>
          </p:spPr>
        </p:pic>
        <p:sp>
          <p:nvSpPr>
            <p:cNvPr id="14" name="Oval 13">
              <a:extLst>
                <a:ext uri="{FF2B5EF4-FFF2-40B4-BE49-F238E27FC236}">
                  <a16:creationId xmlns:a16="http://schemas.microsoft.com/office/drawing/2014/main" id="{E5F91D7E-AF2D-49A1-9FB1-CF1E7A4BF7FC}"/>
                </a:ext>
              </a:extLst>
            </p:cNvPr>
            <p:cNvSpPr>
              <a:spLocks noChangeAspect="1"/>
            </p:cNvSpPr>
            <p:nvPr/>
          </p:nvSpPr>
          <p:spPr>
            <a:xfrm>
              <a:off x="504633" y="146840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u="sng"/>
            </a:p>
          </p:txBody>
        </p:sp>
        <p:sp>
          <p:nvSpPr>
            <p:cNvPr id="15" name="TextBox 14">
              <a:extLst>
                <a:ext uri="{FF2B5EF4-FFF2-40B4-BE49-F238E27FC236}">
                  <a16:creationId xmlns:a16="http://schemas.microsoft.com/office/drawing/2014/main" id="{F8773115-0B19-46A5-BEF9-BD4895A4879E}"/>
                </a:ext>
              </a:extLst>
            </p:cNvPr>
            <p:cNvSpPr txBox="1"/>
            <p:nvPr/>
          </p:nvSpPr>
          <p:spPr>
            <a:xfrm>
              <a:off x="986038" y="1650781"/>
              <a:ext cx="1069097"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Methodologies</a:t>
              </a:r>
              <a:endParaRPr lang="en-US" sz="825">
                <a:solidFill>
                  <a:schemeClr val="bg1">
                    <a:lumMod val="50000"/>
                    <a:lumOff val="50000"/>
                  </a:schemeClr>
                </a:solidFill>
                <a:latin typeface="Nunito SemiBold" panose="00000700000000000000" pitchFamily="2" charset="0"/>
              </a:endParaRPr>
            </a:p>
          </p:txBody>
        </p:sp>
      </p:grpSp>
      <p:grpSp>
        <p:nvGrpSpPr>
          <p:cNvPr id="243" name="Group 242">
            <a:extLst>
              <a:ext uri="{FF2B5EF4-FFF2-40B4-BE49-F238E27FC236}">
                <a16:creationId xmlns:a16="http://schemas.microsoft.com/office/drawing/2014/main" id="{9BABA512-0553-4B77-A208-523A221578F9}"/>
              </a:ext>
            </a:extLst>
          </p:cNvPr>
          <p:cNvGrpSpPr/>
          <p:nvPr/>
        </p:nvGrpSpPr>
        <p:grpSpPr>
          <a:xfrm>
            <a:off x="1431190" y="1733323"/>
            <a:ext cx="949677" cy="370332"/>
            <a:chOff x="2580056" y="1468400"/>
            <a:chExt cx="1266236" cy="493776"/>
          </a:xfrm>
        </p:grpSpPr>
        <p:sp>
          <p:nvSpPr>
            <p:cNvPr id="48" name="Oval 47">
              <a:extLst>
                <a:ext uri="{FF2B5EF4-FFF2-40B4-BE49-F238E27FC236}">
                  <a16:creationId xmlns:a16="http://schemas.microsoft.com/office/drawing/2014/main" id="{A53DF2C2-8084-4600-B4F0-C29252189E2A}"/>
                </a:ext>
              </a:extLst>
            </p:cNvPr>
            <p:cNvSpPr>
              <a:spLocks noChangeAspect="1"/>
            </p:cNvSpPr>
            <p:nvPr/>
          </p:nvSpPr>
          <p:spPr>
            <a:xfrm>
              <a:off x="2580056" y="146840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u="sng"/>
            </a:p>
          </p:txBody>
        </p:sp>
        <p:sp>
          <p:nvSpPr>
            <p:cNvPr id="49" name="TextBox 48">
              <a:extLst>
                <a:ext uri="{FF2B5EF4-FFF2-40B4-BE49-F238E27FC236}">
                  <a16:creationId xmlns:a16="http://schemas.microsoft.com/office/drawing/2014/main" id="{020530F6-7205-47D9-8BEB-C2D877A9ACD8}"/>
                </a:ext>
              </a:extLst>
            </p:cNvPr>
            <p:cNvSpPr txBox="1"/>
            <p:nvPr/>
          </p:nvSpPr>
          <p:spPr>
            <a:xfrm>
              <a:off x="3061461" y="1582387"/>
              <a:ext cx="784831"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Hardware</a:t>
              </a:r>
            </a:p>
            <a:p>
              <a:pPr>
                <a:lnSpc>
                  <a:spcPts val="825"/>
                </a:lnSpc>
              </a:pPr>
              <a:r>
                <a:rPr lang="en-US" sz="788">
                  <a:solidFill>
                    <a:schemeClr val="bg1">
                      <a:lumMod val="50000"/>
                      <a:lumOff val="50000"/>
                    </a:schemeClr>
                  </a:solidFill>
                  <a:latin typeface="Nunito SemiBold" panose="00000700000000000000" pitchFamily="2" charset="0"/>
                </a:rPr>
                <a:t>Tools</a:t>
              </a:r>
            </a:p>
          </p:txBody>
        </p:sp>
        <p:pic>
          <p:nvPicPr>
            <p:cNvPr id="18" name="Graphic 17">
              <a:extLst>
                <a:ext uri="{FF2B5EF4-FFF2-40B4-BE49-F238E27FC236}">
                  <a16:creationId xmlns:a16="http://schemas.microsoft.com/office/drawing/2014/main" id="{0DB48A03-DF31-4D85-A965-3564B24E7AA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90485" y="1578806"/>
              <a:ext cx="326708" cy="300038"/>
            </a:xfrm>
            <a:prstGeom prst="rect">
              <a:avLst/>
            </a:prstGeom>
          </p:spPr>
        </p:pic>
      </p:grpSp>
      <p:grpSp>
        <p:nvGrpSpPr>
          <p:cNvPr id="249" name="Group 248">
            <a:extLst>
              <a:ext uri="{FF2B5EF4-FFF2-40B4-BE49-F238E27FC236}">
                <a16:creationId xmlns:a16="http://schemas.microsoft.com/office/drawing/2014/main" id="{F45174CA-F388-452E-92B3-B5681E274458}"/>
              </a:ext>
            </a:extLst>
          </p:cNvPr>
          <p:cNvGrpSpPr/>
          <p:nvPr/>
        </p:nvGrpSpPr>
        <p:grpSpPr>
          <a:xfrm>
            <a:off x="1431190" y="2154889"/>
            <a:ext cx="890366" cy="370332"/>
            <a:chOff x="2580056" y="2138068"/>
            <a:chExt cx="1187154" cy="493776"/>
          </a:xfrm>
        </p:grpSpPr>
        <p:pic>
          <p:nvPicPr>
            <p:cNvPr id="51" name="Graphic 50">
              <a:extLst>
                <a:ext uri="{FF2B5EF4-FFF2-40B4-BE49-F238E27FC236}">
                  <a16:creationId xmlns:a16="http://schemas.microsoft.com/office/drawing/2014/main" id="{60B532D8-27F8-4969-87A5-CC35ADD5E84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62554" y="2296183"/>
              <a:ext cx="346710" cy="186690"/>
            </a:xfrm>
            <a:prstGeom prst="rect">
              <a:avLst/>
            </a:prstGeom>
          </p:spPr>
        </p:pic>
        <p:sp>
          <p:nvSpPr>
            <p:cNvPr id="52" name="Oval 51">
              <a:extLst>
                <a:ext uri="{FF2B5EF4-FFF2-40B4-BE49-F238E27FC236}">
                  <a16:creationId xmlns:a16="http://schemas.microsoft.com/office/drawing/2014/main" id="{F387A8F8-03A0-4F7F-92B7-71AD4D61D496}"/>
                </a:ext>
              </a:extLst>
            </p:cNvPr>
            <p:cNvSpPr>
              <a:spLocks noChangeAspect="1"/>
            </p:cNvSpPr>
            <p:nvPr/>
          </p:nvSpPr>
          <p:spPr>
            <a:xfrm>
              <a:off x="2580056" y="213806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a:p>
          </p:txBody>
        </p:sp>
        <p:sp>
          <p:nvSpPr>
            <p:cNvPr id="53" name="TextBox 52">
              <a:extLst>
                <a:ext uri="{FF2B5EF4-FFF2-40B4-BE49-F238E27FC236}">
                  <a16:creationId xmlns:a16="http://schemas.microsoft.com/office/drawing/2014/main" id="{D888FAD8-23CE-4D70-B5CA-6A75612DBEB2}"/>
                </a:ext>
              </a:extLst>
            </p:cNvPr>
            <p:cNvSpPr txBox="1"/>
            <p:nvPr/>
          </p:nvSpPr>
          <p:spPr>
            <a:xfrm>
              <a:off x="3061461" y="2252055"/>
              <a:ext cx="705749"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Scope </a:t>
              </a:r>
            </a:p>
            <a:p>
              <a:pPr>
                <a:lnSpc>
                  <a:spcPts val="825"/>
                </a:lnSpc>
              </a:pPr>
              <a:r>
                <a:rPr lang="en-US" sz="788">
                  <a:solidFill>
                    <a:schemeClr val="bg1">
                      <a:lumMod val="50000"/>
                      <a:lumOff val="50000"/>
                    </a:schemeClr>
                  </a:solidFill>
                  <a:latin typeface="Nunito SemiBold" panose="00000700000000000000" pitchFamily="2" charset="0"/>
                </a:rPr>
                <a:t>Of Work</a:t>
              </a:r>
            </a:p>
          </p:txBody>
        </p:sp>
      </p:grpSp>
      <p:grpSp>
        <p:nvGrpSpPr>
          <p:cNvPr id="260" name="Group 259">
            <a:extLst>
              <a:ext uri="{FF2B5EF4-FFF2-40B4-BE49-F238E27FC236}">
                <a16:creationId xmlns:a16="http://schemas.microsoft.com/office/drawing/2014/main" id="{2DE2A045-2236-4CE4-A64F-3D0CADB854E7}"/>
              </a:ext>
            </a:extLst>
          </p:cNvPr>
          <p:cNvGrpSpPr/>
          <p:nvPr/>
        </p:nvGrpSpPr>
        <p:grpSpPr>
          <a:xfrm>
            <a:off x="238119" y="3001451"/>
            <a:ext cx="1119595" cy="370332"/>
            <a:chOff x="504633" y="3401292"/>
            <a:chExt cx="1492792" cy="493776"/>
          </a:xfrm>
        </p:grpSpPr>
        <p:pic>
          <p:nvPicPr>
            <p:cNvPr id="54" name="Graphic 53">
              <a:extLst>
                <a:ext uri="{FF2B5EF4-FFF2-40B4-BE49-F238E27FC236}">
                  <a16:creationId xmlns:a16="http://schemas.microsoft.com/office/drawing/2014/main" id="{9061627A-CDD1-4401-8F47-D7364B577FA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4841" y="3503770"/>
              <a:ext cx="213360" cy="280035"/>
            </a:xfrm>
            <a:prstGeom prst="rect">
              <a:avLst/>
            </a:prstGeom>
          </p:spPr>
        </p:pic>
        <p:sp>
          <p:nvSpPr>
            <p:cNvPr id="55" name="Oval 54">
              <a:extLst>
                <a:ext uri="{FF2B5EF4-FFF2-40B4-BE49-F238E27FC236}">
                  <a16:creationId xmlns:a16="http://schemas.microsoft.com/office/drawing/2014/main" id="{0C053062-A7AA-403A-BEB8-1DBBEDD27949}"/>
                </a:ext>
              </a:extLst>
            </p:cNvPr>
            <p:cNvSpPr>
              <a:spLocks noChangeAspect="1"/>
            </p:cNvSpPr>
            <p:nvPr/>
          </p:nvSpPr>
          <p:spPr>
            <a:xfrm>
              <a:off x="504633" y="3401292"/>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a:p>
          </p:txBody>
        </p:sp>
        <p:sp>
          <p:nvSpPr>
            <p:cNvPr id="56" name="TextBox 55">
              <a:extLst>
                <a:ext uri="{FF2B5EF4-FFF2-40B4-BE49-F238E27FC236}">
                  <a16:creationId xmlns:a16="http://schemas.microsoft.com/office/drawing/2014/main" id="{AA38C74C-6FF0-46A8-B48C-D385C0BAE885}"/>
                </a:ext>
              </a:extLst>
            </p:cNvPr>
            <p:cNvSpPr txBox="1"/>
            <p:nvPr/>
          </p:nvSpPr>
          <p:spPr>
            <a:xfrm>
              <a:off x="986038" y="3583673"/>
              <a:ext cx="1011387"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Requirements</a:t>
              </a:r>
              <a:endParaRPr lang="en-US" sz="825">
                <a:solidFill>
                  <a:schemeClr val="bg1">
                    <a:lumMod val="50000"/>
                    <a:lumOff val="50000"/>
                  </a:schemeClr>
                </a:solidFill>
                <a:latin typeface="Nunito SemiBold" panose="00000700000000000000" pitchFamily="2" charset="0"/>
              </a:endParaRPr>
            </a:p>
          </p:txBody>
        </p:sp>
      </p:grpSp>
      <p:grpSp>
        <p:nvGrpSpPr>
          <p:cNvPr id="263" name="Group 262">
            <a:extLst>
              <a:ext uri="{FF2B5EF4-FFF2-40B4-BE49-F238E27FC236}">
                <a16:creationId xmlns:a16="http://schemas.microsoft.com/office/drawing/2014/main" id="{862F154E-AE2D-4A1C-8C25-C35913F09718}"/>
              </a:ext>
            </a:extLst>
          </p:cNvPr>
          <p:cNvGrpSpPr/>
          <p:nvPr/>
        </p:nvGrpSpPr>
        <p:grpSpPr>
          <a:xfrm>
            <a:off x="238119" y="3703320"/>
            <a:ext cx="1055475" cy="370332"/>
            <a:chOff x="504633" y="4199783"/>
            <a:chExt cx="1407299" cy="493776"/>
          </a:xfrm>
        </p:grpSpPr>
        <p:sp>
          <p:nvSpPr>
            <p:cNvPr id="59" name="Oval 58">
              <a:extLst>
                <a:ext uri="{FF2B5EF4-FFF2-40B4-BE49-F238E27FC236}">
                  <a16:creationId xmlns:a16="http://schemas.microsoft.com/office/drawing/2014/main" id="{AE334310-4302-4CB9-9E96-36706E9D8CA0}"/>
                </a:ext>
              </a:extLst>
            </p:cNvPr>
            <p:cNvSpPr>
              <a:spLocks noChangeAspect="1"/>
            </p:cNvSpPr>
            <p:nvPr/>
          </p:nvSpPr>
          <p:spPr>
            <a:xfrm>
              <a:off x="504633" y="4199783"/>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60" name="TextBox 59">
              <a:extLst>
                <a:ext uri="{FF2B5EF4-FFF2-40B4-BE49-F238E27FC236}">
                  <a16:creationId xmlns:a16="http://schemas.microsoft.com/office/drawing/2014/main" id="{0315B650-A2BF-43EC-B4BC-85FAD7F38CD2}"/>
                </a:ext>
              </a:extLst>
            </p:cNvPr>
            <p:cNvSpPr txBox="1"/>
            <p:nvPr/>
          </p:nvSpPr>
          <p:spPr>
            <a:xfrm>
              <a:off x="986038" y="4300590"/>
              <a:ext cx="92589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Project</a:t>
              </a:r>
            </a:p>
            <a:p>
              <a:pPr>
                <a:lnSpc>
                  <a:spcPts val="825"/>
                </a:lnSpc>
              </a:pPr>
              <a:r>
                <a:rPr lang="en-US" sz="788">
                  <a:solidFill>
                    <a:schemeClr val="bg1">
                      <a:lumMod val="50000"/>
                      <a:lumOff val="50000"/>
                    </a:schemeClr>
                  </a:solidFill>
                  <a:latin typeface="Nunito SemiBold" panose="00000700000000000000" pitchFamily="2" charset="0"/>
                </a:rPr>
                <a:t>Architecture</a:t>
              </a:r>
            </a:p>
          </p:txBody>
        </p:sp>
        <p:pic>
          <p:nvPicPr>
            <p:cNvPr id="62" name="Graphic 61">
              <a:extLst>
                <a:ext uri="{FF2B5EF4-FFF2-40B4-BE49-F238E27FC236}">
                  <a16:creationId xmlns:a16="http://schemas.microsoft.com/office/drawing/2014/main" id="{16986055-E812-4872-86E0-4F7634A084B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02764" y="4308048"/>
              <a:ext cx="333375" cy="260032"/>
            </a:xfrm>
            <a:prstGeom prst="rect">
              <a:avLst/>
            </a:prstGeom>
          </p:spPr>
        </p:pic>
      </p:grpSp>
      <p:grpSp>
        <p:nvGrpSpPr>
          <p:cNvPr id="255" name="Group 254">
            <a:extLst>
              <a:ext uri="{FF2B5EF4-FFF2-40B4-BE49-F238E27FC236}">
                <a16:creationId xmlns:a16="http://schemas.microsoft.com/office/drawing/2014/main" id="{CFF2AD19-821C-40FB-86C6-5864174CC52D}"/>
              </a:ext>
            </a:extLst>
          </p:cNvPr>
          <p:cNvGrpSpPr/>
          <p:nvPr/>
        </p:nvGrpSpPr>
        <p:grpSpPr>
          <a:xfrm>
            <a:off x="1431191" y="2579825"/>
            <a:ext cx="964104" cy="370332"/>
            <a:chOff x="2580056" y="2785328"/>
            <a:chExt cx="1285472" cy="493776"/>
          </a:xfrm>
        </p:grpSpPr>
        <p:pic>
          <p:nvPicPr>
            <p:cNvPr id="66" name="Graphic 65">
              <a:extLst>
                <a:ext uri="{FF2B5EF4-FFF2-40B4-BE49-F238E27FC236}">
                  <a16:creationId xmlns:a16="http://schemas.microsoft.com/office/drawing/2014/main" id="{B7B245EC-48D5-452C-8B84-C086D291CD5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72555" y="2903438"/>
              <a:ext cx="326708" cy="266700"/>
            </a:xfrm>
            <a:prstGeom prst="rect">
              <a:avLst/>
            </a:prstGeom>
          </p:spPr>
        </p:pic>
        <p:sp>
          <p:nvSpPr>
            <p:cNvPr id="67" name="Oval 66">
              <a:extLst>
                <a:ext uri="{FF2B5EF4-FFF2-40B4-BE49-F238E27FC236}">
                  <a16:creationId xmlns:a16="http://schemas.microsoft.com/office/drawing/2014/main" id="{0D11F33C-842F-4875-8487-EE77189C13E9}"/>
                </a:ext>
              </a:extLst>
            </p:cNvPr>
            <p:cNvSpPr>
              <a:spLocks noChangeAspect="1"/>
            </p:cNvSpPr>
            <p:nvPr/>
          </p:nvSpPr>
          <p:spPr>
            <a:xfrm>
              <a:off x="2580056" y="278532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a:p>
          </p:txBody>
        </p:sp>
        <p:sp>
          <p:nvSpPr>
            <p:cNvPr id="68" name="TextBox 67">
              <a:extLst>
                <a:ext uri="{FF2B5EF4-FFF2-40B4-BE49-F238E27FC236}">
                  <a16:creationId xmlns:a16="http://schemas.microsoft.com/office/drawing/2014/main" id="{E88FDE81-F7A0-49D9-A58E-579C313760B8}"/>
                </a:ext>
              </a:extLst>
            </p:cNvPr>
            <p:cNvSpPr txBox="1"/>
            <p:nvPr/>
          </p:nvSpPr>
          <p:spPr>
            <a:xfrm>
              <a:off x="3061461" y="2899315"/>
              <a:ext cx="804067"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Software</a:t>
              </a:r>
            </a:p>
            <a:p>
              <a:pPr>
                <a:lnSpc>
                  <a:spcPts val="825"/>
                </a:lnSpc>
              </a:pPr>
              <a:r>
                <a:rPr lang="en-US" sz="788">
                  <a:solidFill>
                    <a:schemeClr val="bg1">
                      <a:lumMod val="50000"/>
                      <a:lumOff val="50000"/>
                    </a:schemeClr>
                  </a:solidFill>
                  <a:latin typeface="Nunito SemiBold" panose="00000700000000000000" pitchFamily="2" charset="0"/>
                </a:rPr>
                <a:t>Tool Stack</a:t>
              </a:r>
            </a:p>
          </p:txBody>
        </p:sp>
      </p:grpSp>
      <p:grpSp>
        <p:nvGrpSpPr>
          <p:cNvPr id="264" name="Group 263">
            <a:extLst>
              <a:ext uri="{FF2B5EF4-FFF2-40B4-BE49-F238E27FC236}">
                <a16:creationId xmlns:a16="http://schemas.microsoft.com/office/drawing/2014/main" id="{647F64D8-AE66-411D-A08A-8EE7C86DD3B2}"/>
              </a:ext>
            </a:extLst>
          </p:cNvPr>
          <p:cNvGrpSpPr/>
          <p:nvPr/>
        </p:nvGrpSpPr>
        <p:grpSpPr>
          <a:xfrm>
            <a:off x="1431190" y="3703320"/>
            <a:ext cx="952883" cy="370332"/>
            <a:chOff x="2580056" y="4199783"/>
            <a:chExt cx="1270510" cy="493776"/>
          </a:xfrm>
        </p:grpSpPr>
        <p:pic>
          <p:nvPicPr>
            <p:cNvPr id="64" name="Graphic 63">
              <a:extLst>
                <a:ext uri="{FF2B5EF4-FFF2-40B4-BE49-F238E27FC236}">
                  <a16:creationId xmlns:a16="http://schemas.microsoft.com/office/drawing/2014/main" id="{716E6520-A786-410F-9FF6-C01F9A05C78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689224" y="4306486"/>
              <a:ext cx="293370" cy="293370"/>
            </a:xfrm>
            <a:prstGeom prst="rect">
              <a:avLst/>
            </a:prstGeom>
          </p:spPr>
        </p:pic>
        <p:sp>
          <p:nvSpPr>
            <p:cNvPr id="69" name="Oval 68">
              <a:extLst>
                <a:ext uri="{FF2B5EF4-FFF2-40B4-BE49-F238E27FC236}">
                  <a16:creationId xmlns:a16="http://schemas.microsoft.com/office/drawing/2014/main" id="{62A2DC37-1BC7-41A4-95A9-FDFADB764713}"/>
                </a:ext>
              </a:extLst>
            </p:cNvPr>
            <p:cNvSpPr>
              <a:spLocks noChangeAspect="1"/>
            </p:cNvSpPr>
            <p:nvPr/>
          </p:nvSpPr>
          <p:spPr>
            <a:xfrm>
              <a:off x="2580056" y="4199783"/>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70" name="TextBox 69">
              <a:extLst>
                <a:ext uri="{FF2B5EF4-FFF2-40B4-BE49-F238E27FC236}">
                  <a16:creationId xmlns:a16="http://schemas.microsoft.com/office/drawing/2014/main" id="{482EA11B-ECFE-4823-A59E-0C109FF897E6}"/>
                </a:ext>
              </a:extLst>
            </p:cNvPr>
            <p:cNvSpPr txBox="1"/>
            <p:nvPr/>
          </p:nvSpPr>
          <p:spPr>
            <a:xfrm>
              <a:off x="3061461" y="4300590"/>
              <a:ext cx="789105"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SDLC Tool</a:t>
              </a:r>
            </a:p>
            <a:p>
              <a:pPr>
                <a:lnSpc>
                  <a:spcPts val="825"/>
                </a:lnSpc>
              </a:pPr>
              <a:r>
                <a:rPr lang="en-US" sz="788">
                  <a:solidFill>
                    <a:schemeClr val="bg1">
                      <a:lumMod val="50000"/>
                      <a:lumOff val="50000"/>
                    </a:schemeClr>
                  </a:solidFill>
                  <a:latin typeface="Nunito SemiBold" panose="00000700000000000000" pitchFamily="2" charset="0"/>
                </a:rPr>
                <a:t>Accounts</a:t>
              </a:r>
            </a:p>
          </p:txBody>
        </p:sp>
      </p:grpSp>
      <p:grpSp>
        <p:nvGrpSpPr>
          <p:cNvPr id="267" name="Group 266">
            <a:extLst>
              <a:ext uri="{FF2B5EF4-FFF2-40B4-BE49-F238E27FC236}">
                <a16:creationId xmlns:a16="http://schemas.microsoft.com/office/drawing/2014/main" id="{C6F7A6A2-9773-4344-9755-725E0745C4F7}"/>
              </a:ext>
            </a:extLst>
          </p:cNvPr>
          <p:cNvGrpSpPr/>
          <p:nvPr/>
        </p:nvGrpSpPr>
        <p:grpSpPr>
          <a:xfrm>
            <a:off x="238119" y="4121658"/>
            <a:ext cx="914411" cy="370332"/>
            <a:chOff x="504633" y="4825278"/>
            <a:chExt cx="1219214" cy="493776"/>
          </a:xfrm>
        </p:grpSpPr>
        <p:sp>
          <p:nvSpPr>
            <p:cNvPr id="71" name="Oval 70">
              <a:extLst>
                <a:ext uri="{FF2B5EF4-FFF2-40B4-BE49-F238E27FC236}">
                  <a16:creationId xmlns:a16="http://schemas.microsoft.com/office/drawing/2014/main" id="{B3F15937-BBD1-4FC0-A989-F46D7017EB85}"/>
                </a:ext>
              </a:extLst>
            </p:cNvPr>
            <p:cNvSpPr>
              <a:spLocks noChangeAspect="1"/>
            </p:cNvSpPr>
            <p:nvPr/>
          </p:nvSpPr>
          <p:spPr>
            <a:xfrm>
              <a:off x="504633" y="482527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72" name="TextBox 71">
              <a:extLst>
                <a:ext uri="{FF2B5EF4-FFF2-40B4-BE49-F238E27FC236}">
                  <a16:creationId xmlns:a16="http://schemas.microsoft.com/office/drawing/2014/main" id="{E16E09EA-DFC9-44B4-8924-93E247C42E46}"/>
                </a:ext>
              </a:extLst>
            </p:cNvPr>
            <p:cNvSpPr txBox="1"/>
            <p:nvPr/>
          </p:nvSpPr>
          <p:spPr>
            <a:xfrm>
              <a:off x="986038" y="4926085"/>
              <a:ext cx="737809"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Software</a:t>
              </a:r>
            </a:p>
            <a:p>
              <a:pPr>
                <a:lnSpc>
                  <a:spcPts val="825"/>
                </a:lnSpc>
              </a:pPr>
              <a:r>
                <a:rPr lang="en-US" sz="788">
                  <a:solidFill>
                    <a:schemeClr val="bg1">
                      <a:lumMod val="50000"/>
                      <a:lumOff val="50000"/>
                    </a:schemeClr>
                  </a:solidFill>
                  <a:latin typeface="Nunito SemiBold" panose="00000700000000000000" pitchFamily="2" charset="0"/>
                </a:rPr>
                <a:t>Licenses</a:t>
              </a:r>
            </a:p>
          </p:txBody>
        </p:sp>
        <p:pic>
          <p:nvPicPr>
            <p:cNvPr id="80" name="Graphic 79">
              <a:extLst>
                <a:ext uri="{FF2B5EF4-FFF2-40B4-BE49-F238E27FC236}">
                  <a16:creationId xmlns:a16="http://schemas.microsoft.com/office/drawing/2014/main" id="{3A204D85-E045-4697-82FF-51D3A832900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51509" y="4922505"/>
              <a:ext cx="200025" cy="300038"/>
            </a:xfrm>
            <a:prstGeom prst="rect">
              <a:avLst/>
            </a:prstGeom>
          </p:spPr>
        </p:pic>
      </p:grpSp>
      <p:grpSp>
        <p:nvGrpSpPr>
          <p:cNvPr id="274" name="Group 273">
            <a:extLst>
              <a:ext uri="{FF2B5EF4-FFF2-40B4-BE49-F238E27FC236}">
                <a16:creationId xmlns:a16="http://schemas.microsoft.com/office/drawing/2014/main" id="{32473145-468D-422D-8CA2-1837716AA181}"/>
              </a:ext>
            </a:extLst>
          </p:cNvPr>
          <p:cNvGrpSpPr/>
          <p:nvPr/>
        </p:nvGrpSpPr>
        <p:grpSpPr>
          <a:xfrm>
            <a:off x="1431190" y="4546854"/>
            <a:ext cx="1049063" cy="370332"/>
            <a:chOff x="2580056" y="5498414"/>
            <a:chExt cx="1398750" cy="493776"/>
          </a:xfrm>
        </p:grpSpPr>
        <p:sp>
          <p:nvSpPr>
            <p:cNvPr id="77" name="Oval 76">
              <a:extLst>
                <a:ext uri="{FF2B5EF4-FFF2-40B4-BE49-F238E27FC236}">
                  <a16:creationId xmlns:a16="http://schemas.microsoft.com/office/drawing/2014/main" id="{31FFEDFE-EEBC-44F0-8C8A-A46A4021CC37}"/>
                </a:ext>
              </a:extLst>
            </p:cNvPr>
            <p:cNvSpPr>
              <a:spLocks noChangeAspect="1"/>
            </p:cNvSpPr>
            <p:nvPr/>
          </p:nvSpPr>
          <p:spPr>
            <a:xfrm>
              <a:off x="2580056" y="5498414"/>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78" name="TextBox 77">
              <a:extLst>
                <a:ext uri="{FF2B5EF4-FFF2-40B4-BE49-F238E27FC236}">
                  <a16:creationId xmlns:a16="http://schemas.microsoft.com/office/drawing/2014/main" id="{78EC820F-BE46-454A-AD1A-5F74AECE27E5}"/>
                </a:ext>
              </a:extLst>
            </p:cNvPr>
            <p:cNvSpPr txBox="1"/>
            <p:nvPr/>
          </p:nvSpPr>
          <p:spPr>
            <a:xfrm>
              <a:off x="3061461" y="5530826"/>
              <a:ext cx="917345"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Team</a:t>
              </a:r>
            </a:p>
            <a:p>
              <a:pPr>
                <a:lnSpc>
                  <a:spcPts val="825"/>
                </a:lnSpc>
              </a:pPr>
              <a:r>
                <a:rPr lang="en-US" sz="788">
                  <a:solidFill>
                    <a:schemeClr val="bg1">
                      <a:lumMod val="50000"/>
                      <a:lumOff val="50000"/>
                    </a:schemeClr>
                  </a:solidFill>
                  <a:latin typeface="Nunito SemiBold" panose="00000700000000000000" pitchFamily="2" charset="0"/>
                </a:rPr>
                <a:t>Deployment</a:t>
              </a:r>
            </a:p>
            <a:p>
              <a:pPr>
                <a:lnSpc>
                  <a:spcPts val="825"/>
                </a:lnSpc>
              </a:pPr>
              <a:r>
                <a:rPr lang="en-US" sz="788">
                  <a:solidFill>
                    <a:schemeClr val="bg1">
                      <a:lumMod val="50000"/>
                      <a:lumOff val="50000"/>
                    </a:schemeClr>
                  </a:solidFill>
                  <a:latin typeface="Nunito SemiBold" panose="00000700000000000000" pitchFamily="2" charset="0"/>
                </a:rPr>
                <a:t>Plan</a:t>
              </a:r>
            </a:p>
          </p:txBody>
        </p:sp>
        <p:pic>
          <p:nvPicPr>
            <p:cNvPr id="82" name="Graphic 81">
              <a:extLst>
                <a:ext uri="{FF2B5EF4-FFF2-40B4-BE49-F238E27FC236}">
                  <a16:creationId xmlns:a16="http://schemas.microsoft.com/office/drawing/2014/main" id="{6A77CC9F-1597-49F2-B930-E641D60B997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680259" y="5606679"/>
              <a:ext cx="293370" cy="260032"/>
            </a:xfrm>
            <a:prstGeom prst="rect">
              <a:avLst/>
            </a:prstGeom>
          </p:spPr>
        </p:pic>
      </p:grpSp>
      <p:grpSp>
        <p:nvGrpSpPr>
          <p:cNvPr id="273" name="Group 272">
            <a:extLst>
              <a:ext uri="{FF2B5EF4-FFF2-40B4-BE49-F238E27FC236}">
                <a16:creationId xmlns:a16="http://schemas.microsoft.com/office/drawing/2014/main" id="{51CE811C-F205-49E2-B2B3-40A55E9ABD75}"/>
              </a:ext>
            </a:extLst>
          </p:cNvPr>
          <p:cNvGrpSpPr/>
          <p:nvPr/>
        </p:nvGrpSpPr>
        <p:grpSpPr>
          <a:xfrm>
            <a:off x="238120" y="4546854"/>
            <a:ext cx="1041048" cy="370332"/>
            <a:chOff x="504633" y="5498414"/>
            <a:chExt cx="1388064" cy="493776"/>
          </a:xfrm>
        </p:grpSpPr>
        <p:sp>
          <p:nvSpPr>
            <p:cNvPr id="75" name="Oval 74">
              <a:extLst>
                <a:ext uri="{FF2B5EF4-FFF2-40B4-BE49-F238E27FC236}">
                  <a16:creationId xmlns:a16="http://schemas.microsoft.com/office/drawing/2014/main" id="{56A5B9C0-3C9F-48C0-85E6-28B5CC87F96D}"/>
                </a:ext>
              </a:extLst>
            </p:cNvPr>
            <p:cNvSpPr>
              <a:spLocks noChangeAspect="1"/>
            </p:cNvSpPr>
            <p:nvPr/>
          </p:nvSpPr>
          <p:spPr>
            <a:xfrm>
              <a:off x="504633" y="5498414"/>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76" name="TextBox 75">
              <a:extLst>
                <a:ext uri="{FF2B5EF4-FFF2-40B4-BE49-F238E27FC236}">
                  <a16:creationId xmlns:a16="http://schemas.microsoft.com/office/drawing/2014/main" id="{84F5F7F6-5774-42EC-8674-18850CE1FB7C}"/>
                </a:ext>
              </a:extLst>
            </p:cNvPr>
            <p:cNvSpPr txBox="1"/>
            <p:nvPr/>
          </p:nvSpPr>
          <p:spPr>
            <a:xfrm>
              <a:off x="986038" y="5599221"/>
              <a:ext cx="906659"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Access to</a:t>
              </a:r>
            </a:p>
            <a:p>
              <a:pPr>
                <a:lnSpc>
                  <a:spcPts val="825"/>
                </a:lnSpc>
              </a:pPr>
              <a:r>
                <a:rPr lang="en-US" sz="788">
                  <a:solidFill>
                    <a:schemeClr val="bg1">
                      <a:lumMod val="50000"/>
                      <a:lumOff val="50000"/>
                    </a:schemeClr>
                  </a:solidFill>
                  <a:latin typeface="Nunito SemiBold" panose="00000700000000000000" pitchFamily="2" charset="0"/>
                </a:rPr>
                <a:t>Project Wiki</a:t>
              </a:r>
            </a:p>
          </p:txBody>
        </p:sp>
        <p:pic>
          <p:nvPicPr>
            <p:cNvPr id="84" name="Graphic 83">
              <a:extLst>
                <a:ext uri="{FF2B5EF4-FFF2-40B4-BE49-F238E27FC236}">
                  <a16:creationId xmlns:a16="http://schemas.microsoft.com/office/drawing/2014/main" id="{6F3852FF-1962-47CB-92A9-C72F832D66A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01502" y="5610013"/>
              <a:ext cx="300038" cy="253365"/>
            </a:xfrm>
            <a:prstGeom prst="rect">
              <a:avLst/>
            </a:prstGeom>
          </p:spPr>
        </p:pic>
      </p:grpSp>
      <p:grpSp>
        <p:nvGrpSpPr>
          <p:cNvPr id="268" name="Group 267">
            <a:extLst>
              <a:ext uri="{FF2B5EF4-FFF2-40B4-BE49-F238E27FC236}">
                <a16:creationId xmlns:a16="http://schemas.microsoft.com/office/drawing/2014/main" id="{7C1FFDD9-0E83-4C18-B6B0-5A9052FF74BB}"/>
              </a:ext>
            </a:extLst>
          </p:cNvPr>
          <p:cNvGrpSpPr/>
          <p:nvPr/>
        </p:nvGrpSpPr>
        <p:grpSpPr>
          <a:xfrm>
            <a:off x="1431190" y="4121658"/>
            <a:ext cx="949677" cy="370332"/>
            <a:chOff x="2580056" y="4825278"/>
            <a:chExt cx="1266236" cy="493776"/>
          </a:xfrm>
        </p:grpSpPr>
        <p:sp>
          <p:nvSpPr>
            <p:cNvPr id="118" name="Oval 117">
              <a:extLst>
                <a:ext uri="{FF2B5EF4-FFF2-40B4-BE49-F238E27FC236}">
                  <a16:creationId xmlns:a16="http://schemas.microsoft.com/office/drawing/2014/main" id="{68D5836C-EE31-40AE-9EDB-FB1FAD81224B}"/>
                </a:ext>
              </a:extLst>
            </p:cNvPr>
            <p:cNvSpPr>
              <a:spLocks noChangeAspect="1"/>
            </p:cNvSpPr>
            <p:nvPr/>
          </p:nvSpPr>
          <p:spPr>
            <a:xfrm>
              <a:off x="2580056" y="482527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u="sng"/>
            </a:p>
          </p:txBody>
        </p:sp>
        <p:sp>
          <p:nvSpPr>
            <p:cNvPr id="119" name="TextBox 118">
              <a:extLst>
                <a:ext uri="{FF2B5EF4-FFF2-40B4-BE49-F238E27FC236}">
                  <a16:creationId xmlns:a16="http://schemas.microsoft.com/office/drawing/2014/main" id="{0E3F48E8-0BB2-4A1D-94F1-E279D28F4ECA}"/>
                </a:ext>
              </a:extLst>
            </p:cNvPr>
            <p:cNvSpPr txBox="1"/>
            <p:nvPr/>
          </p:nvSpPr>
          <p:spPr>
            <a:xfrm>
              <a:off x="3061461" y="4926085"/>
              <a:ext cx="784831"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Hardware</a:t>
              </a:r>
            </a:p>
            <a:p>
              <a:pPr>
                <a:lnSpc>
                  <a:spcPts val="825"/>
                </a:lnSpc>
              </a:pPr>
              <a:r>
                <a:rPr lang="en-US" sz="788">
                  <a:solidFill>
                    <a:schemeClr val="bg1">
                      <a:lumMod val="50000"/>
                      <a:lumOff val="50000"/>
                    </a:schemeClr>
                  </a:solidFill>
                  <a:latin typeface="Nunito SemiBold" panose="00000700000000000000" pitchFamily="2" charset="0"/>
                </a:rPr>
                <a:t>Tools</a:t>
              </a:r>
            </a:p>
          </p:txBody>
        </p:sp>
        <p:pic>
          <p:nvPicPr>
            <p:cNvPr id="120" name="Graphic 119">
              <a:extLst>
                <a:ext uri="{FF2B5EF4-FFF2-40B4-BE49-F238E27FC236}">
                  <a16:creationId xmlns:a16="http://schemas.microsoft.com/office/drawing/2014/main" id="{D3513B0A-1C98-47DA-ADE8-D4137C90521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90485" y="4931470"/>
              <a:ext cx="326708" cy="300038"/>
            </a:xfrm>
            <a:prstGeom prst="rect">
              <a:avLst/>
            </a:prstGeom>
          </p:spPr>
        </p:pic>
      </p:grpSp>
      <p:grpSp>
        <p:nvGrpSpPr>
          <p:cNvPr id="254" name="Group 253">
            <a:extLst>
              <a:ext uri="{FF2B5EF4-FFF2-40B4-BE49-F238E27FC236}">
                <a16:creationId xmlns:a16="http://schemas.microsoft.com/office/drawing/2014/main" id="{33B194BC-1A34-4ECF-99BF-D92CC6FEC7FF}"/>
              </a:ext>
            </a:extLst>
          </p:cNvPr>
          <p:cNvGrpSpPr/>
          <p:nvPr/>
        </p:nvGrpSpPr>
        <p:grpSpPr>
          <a:xfrm>
            <a:off x="238119" y="2579825"/>
            <a:ext cx="928838" cy="370332"/>
            <a:chOff x="504633" y="2785328"/>
            <a:chExt cx="1238450" cy="493776"/>
          </a:xfrm>
        </p:grpSpPr>
        <p:sp>
          <p:nvSpPr>
            <p:cNvPr id="151" name="Oval 150">
              <a:extLst>
                <a:ext uri="{FF2B5EF4-FFF2-40B4-BE49-F238E27FC236}">
                  <a16:creationId xmlns:a16="http://schemas.microsoft.com/office/drawing/2014/main" id="{DBEBF660-0F0D-4EC3-A8CF-D3CA46F12B00}"/>
                </a:ext>
              </a:extLst>
            </p:cNvPr>
            <p:cNvSpPr>
              <a:spLocks noChangeAspect="1"/>
            </p:cNvSpPr>
            <p:nvPr/>
          </p:nvSpPr>
          <p:spPr>
            <a:xfrm>
              <a:off x="504633" y="278532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a:p>
          </p:txBody>
        </p:sp>
        <p:sp>
          <p:nvSpPr>
            <p:cNvPr id="152" name="TextBox 151">
              <a:extLst>
                <a:ext uri="{FF2B5EF4-FFF2-40B4-BE49-F238E27FC236}">
                  <a16:creationId xmlns:a16="http://schemas.microsoft.com/office/drawing/2014/main" id="{3AD4CA6A-7A60-4701-9485-D66DF0F7655C}"/>
                </a:ext>
              </a:extLst>
            </p:cNvPr>
            <p:cNvSpPr txBox="1"/>
            <p:nvPr/>
          </p:nvSpPr>
          <p:spPr>
            <a:xfrm>
              <a:off x="986038" y="2899315"/>
              <a:ext cx="757045"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Delivery</a:t>
              </a:r>
            </a:p>
            <a:p>
              <a:pPr>
                <a:lnSpc>
                  <a:spcPts val="825"/>
                </a:lnSpc>
              </a:pPr>
              <a:r>
                <a:rPr lang="en-US" sz="788">
                  <a:solidFill>
                    <a:schemeClr val="bg1">
                      <a:lumMod val="50000"/>
                      <a:lumOff val="50000"/>
                    </a:schemeClr>
                  </a:solidFill>
                  <a:latin typeface="Nunito SemiBold" panose="00000700000000000000" pitchFamily="2" charset="0"/>
                </a:rPr>
                <a:t>Structure</a:t>
              </a:r>
            </a:p>
          </p:txBody>
        </p:sp>
        <p:pic>
          <p:nvPicPr>
            <p:cNvPr id="201" name="Graphic 200">
              <a:extLst>
                <a:ext uri="{FF2B5EF4-FFF2-40B4-BE49-F238E27FC236}">
                  <a16:creationId xmlns:a16="http://schemas.microsoft.com/office/drawing/2014/main" id="{6D5CAB6E-D090-48C2-9E81-DE40304D819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71499" y="2896771"/>
              <a:ext cx="360045" cy="280035"/>
            </a:xfrm>
            <a:prstGeom prst="rect">
              <a:avLst/>
            </a:prstGeom>
          </p:spPr>
        </p:pic>
      </p:grpSp>
      <p:grpSp>
        <p:nvGrpSpPr>
          <p:cNvPr id="248" name="Group 247">
            <a:extLst>
              <a:ext uri="{FF2B5EF4-FFF2-40B4-BE49-F238E27FC236}">
                <a16:creationId xmlns:a16="http://schemas.microsoft.com/office/drawing/2014/main" id="{BC482B8F-A1D7-41B4-BC94-229627A9320D}"/>
              </a:ext>
            </a:extLst>
          </p:cNvPr>
          <p:cNvGrpSpPr/>
          <p:nvPr/>
        </p:nvGrpSpPr>
        <p:grpSpPr>
          <a:xfrm>
            <a:off x="238119" y="2154889"/>
            <a:ext cx="949677" cy="370332"/>
            <a:chOff x="504633" y="2138068"/>
            <a:chExt cx="1266236" cy="493776"/>
          </a:xfrm>
        </p:grpSpPr>
        <p:sp>
          <p:nvSpPr>
            <p:cNvPr id="7" name="Oval 6">
              <a:extLst>
                <a:ext uri="{FF2B5EF4-FFF2-40B4-BE49-F238E27FC236}">
                  <a16:creationId xmlns:a16="http://schemas.microsoft.com/office/drawing/2014/main" id="{4EEB5C6F-DE50-4B77-862A-00BADE0F8518}"/>
                </a:ext>
              </a:extLst>
            </p:cNvPr>
            <p:cNvSpPr>
              <a:spLocks noChangeAspect="1"/>
            </p:cNvSpPr>
            <p:nvPr/>
          </p:nvSpPr>
          <p:spPr>
            <a:xfrm>
              <a:off x="504633" y="213806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a:p>
          </p:txBody>
        </p:sp>
        <p:sp>
          <p:nvSpPr>
            <p:cNvPr id="8" name="TextBox 7">
              <a:extLst>
                <a:ext uri="{FF2B5EF4-FFF2-40B4-BE49-F238E27FC236}">
                  <a16:creationId xmlns:a16="http://schemas.microsoft.com/office/drawing/2014/main" id="{D3F3F3F3-CDF9-4D89-AB1C-33C69CA35C1A}"/>
                </a:ext>
              </a:extLst>
            </p:cNvPr>
            <p:cNvSpPr txBox="1"/>
            <p:nvPr/>
          </p:nvSpPr>
          <p:spPr>
            <a:xfrm>
              <a:off x="986038" y="2320449"/>
              <a:ext cx="784831"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Hardware</a:t>
              </a:r>
            </a:p>
          </p:txBody>
        </p:sp>
        <p:pic>
          <p:nvPicPr>
            <p:cNvPr id="205" name="Graphic 204">
              <a:extLst>
                <a:ext uri="{FF2B5EF4-FFF2-40B4-BE49-F238E27FC236}">
                  <a16:creationId xmlns:a16="http://schemas.microsoft.com/office/drawing/2014/main" id="{FA25FE4C-7EFD-46E3-8884-A2AC8CAEF92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18171" y="2256178"/>
              <a:ext cx="266700" cy="266700"/>
            </a:xfrm>
            <a:prstGeom prst="rect">
              <a:avLst/>
            </a:prstGeom>
          </p:spPr>
        </p:pic>
      </p:grpSp>
      <p:sp>
        <p:nvSpPr>
          <p:cNvPr id="287" name="TextBox 286">
            <a:extLst>
              <a:ext uri="{FF2B5EF4-FFF2-40B4-BE49-F238E27FC236}">
                <a16:creationId xmlns:a16="http://schemas.microsoft.com/office/drawing/2014/main" id="{2EE7434C-EC6D-4CA1-9BD4-58760F37BFD1}"/>
              </a:ext>
            </a:extLst>
          </p:cNvPr>
          <p:cNvSpPr txBox="1"/>
          <p:nvPr/>
        </p:nvSpPr>
        <p:spPr>
          <a:xfrm>
            <a:off x="159921" y="3499607"/>
            <a:ext cx="2376256" cy="161583"/>
          </a:xfrm>
          <a:prstGeom prst="rect">
            <a:avLst/>
          </a:prstGeom>
          <a:noFill/>
        </p:spPr>
        <p:txBody>
          <a:bodyPr wrap="square" tIns="0" bIns="0" rtlCol="0" anchor="ctr">
            <a:spAutoFit/>
          </a:bodyPr>
          <a:lstStyle/>
          <a:p>
            <a:pPr algn="ctr"/>
            <a:r>
              <a:rPr lang="en-US" sz="1050">
                <a:solidFill>
                  <a:schemeClr val="tx1">
                    <a:lumMod val="85000"/>
                  </a:schemeClr>
                </a:solidFill>
                <a:latin typeface="Nunito ExtraBold" panose="00000900000000000000" pitchFamily="2" charset="0"/>
              </a:rPr>
              <a:t>Deliverables</a:t>
            </a:r>
            <a:endParaRPr lang="en-US" sz="975">
              <a:solidFill>
                <a:schemeClr val="tx1">
                  <a:lumMod val="85000"/>
                </a:schemeClr>
              </a:solidFill>
              <a:latin typeface="Nunito ExtraBold" panose="00000900000000000000" pitchFamily="2" charset="0"/>
            </a:endParaRPr>
          </a:p>
        </p:txBody>
      </p:sp>
      <p:sp>
        <p:nvSpPr>
          <p:cNvPr id="291" name="TextBox 290">
            <a:extLst>
              <a:ext uri="{FF2B5EF4-FFF2-40B4-BE49-F238E27FC236}">
                <a16:creationId xmlns:a16="http://schemas.microsoft.com/office/drawing/2014/main" id="{84F388E8-FC80-444A-8E4F-D1EC6452FBEC}"/>
              </a:ext>
            </a:extLst>
          </p:cNvPr>
          <p:cNvSpPr txBox="1"/>
          <p:nvPr/>
        </p:nvSpPr>
        <p:spPr>
          <a:xfrm>
            <a:off x="169880" y="1416148"/>
            <a:ext cx="2353247" cy="248209"/>
          </a:xfrm>
          <a:prstGeom prst="rect">
            <a:avLst/>
          </a:prstGeom>
          <a:noFill/>
        </p:spPr>
        <p:txBody>
          <a:bodyPr wrap="square" rtlCol="0" anchor="ctr">
            <a:spAutoFit/>
          </a:bodyPr>
          <a:lstStyle/>
          <a:p>
            <a:pPr algn="ctr" defTabSz="914355">
              <a:buClr>
                <a:srgbClr val="ADADAD"/>
              </a:buClr>
              <a:buSzPct val="150000"/>
              <a:defRPr/>
            </a:pPr>
            <a:r>
              <a:rPr lang="en-US" sz="1013" kern="0">
                <a:solidFill>
                  <a:srgbClr val="E7357E"/>
                </a:solidFill>
                <a:latin typeface="Nunito ExtraBold" panose="00000900000000000000" pitchFamily="2" charset="0"/>
                <a:ea typeface="Nunito"/>
                <a:cs typeface="Nunito"/>
                <a:sym typeface="Arial"/>
              </a:rPr>
              <a:t>Project Setup &amp; Resources</a:t>
            </a:r>
          </a:p>
        </p:txBody>
      </p:sp>
      <p:grpSp>
        <p:nvGrpSpPr>
          <p:cNvPr id="269" name="Group 268">
            <a:extLst>
              <a:ext uri="{FF2B5EF4-FFF2-40B4-BE49-F238E27FC236}">
                <a16:creationId xmlns:a16="http://schemas.microsoft.com/office/drawing/2014/main" id="{045BDE69-B160-45AE-A426-56F350B978D2}"/>
              </a:ext>
            </a:extLst>
          </p:cNvPr>
          <p:cNvGrpSpPr/>
          <p:nvPr/>
        </p:nvGrpSpPr>
        <p:grpSpPr>
          <a:xfrm>
            <a:off x="2709196" y="3703320"/>
            <a:ext cx="946464" cy="370332"/>
            <a:chOff x="4820437" y="4825278"/>
            <a:chExt cx="1261952" cy="493776"/>
          </a:xfrm>
        </p:grpSpPr>
        <p:pic>
          <p:nvPicPr>
            <p:cNvPr id="10" name="Graphic 9">
              <a:extLst>
                <a:ext uri="{FF2B5EF4-FFF2-40B4-BE49-F238E27FC236}">
                  <a16:creationId xmlns:a16="http://schemas.microsoft.com/office/drawing/2014/main" id="{59F273F5-1C77-4420-9F9A-0E700198A372}"/>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938570" y="4932507"/>
              <a:ext cx="293370" cy="280035"/>
            </a:xfrm>
            <a:prstGeom prst="rect">
              <a:avLst/>
            </a:prstGeom>
          </p:spPr>
        </p:pic>
        <p:sp>
          <p:nvSpPr>
            <p:cNvPr id="27" name="Oval 26">
              <a:extLst>
                <a:ext uri="{FF2B5EF4-FFF2-40B4-BE49-F238E27FC236}">
                  <a16:creationId xmlns:a16="http://schemas.microsoft.com/office/drawing/2014/main" id="{A23523D4-CAEF-412A-B840-4866E22AC256}"/>
                </a:ext>
              </a:extLst>
            </p:cNvPr>
            <p:cNvSpPr>
              <a:spLocks noChangeAspect="1"/>
            </p:cNvSpPr>
            <p:nvPr/>
          </p:nvSpPr>
          <p:spPr>
            <a:xfrm>
              <a:off x="4820437" y="482527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u="sng"/>
            </a:p>
          </p:txBody>
        </p:sp>
        <p:sp>
          <p:nvSpPr>
            <p:cNvPr id="28" name="TextBox 27">
              <a:extLst>
                <a:ext uri="{FF2B5EF4-FFF2-40B4-BE49-F238E27FC236}">
                  <a16:creationId xmlns:a16="http://schemas.microsoft.com/office/drawing/2014/main" id="{63F42D69-7B8D-4444-B65C-280E9A57A471}"/>
                </a:ext>
              </a:extLst>
            </p:cNvPr>
            <p:cNvSpPr txBox="1"/>
            <p:nvPr/>
          </p:nvSpPr>
          <p:spPr>
            <a:xfrm>
              <a:off x="5297558" y="4926085"/>
              <a:ext cx="784831"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Hardware</a:t>
              </a:r>
            </a:p>
            <a:p>
              <a:pPr>
                <a:lnSpc>
                  <a:spcPts val="825"/>
                </a:lnSpc>
              </a:pPr>
              <a:r>
                <a:rPr lang="en-US" sz="788">
                  <a:solidFill>
                    <a:schemeClr val="bg1">
                      <a:lumMod val="50000"/>
                      <a:lumOff val="50000"/>
                    </a:schemeClr>
                  </a:solidFill>
                  <a:latin typeface="Nunito SemiBold" panose="00000700000000000000" pitchFamily="2" charset="0"/>
                </a:rPr>
                <a:t>Bring-up</a:t>
              </a:r>
            </a:p>
          </p:txBody>
        </p:sp>
      </p:grpSp>
      <p:grpSp>
        <p:nvGrpSpPr>
          <p:cNvPr id="244" name="Group 243">
            <a:extLst>
              <a:ext uri="{FF2B5EF4-FFF2-40B4-BE49-F238E27FC236}">
                <a16:creationId xmlns:a16="http://schemas.microsoft.com/office/drawing/2014/main" id="{C956EAAF-4D60-4473-A9C1-16C5D85646C9}"/>
              </a:ext>
            </a:extLst>
          </p:cNvPr>
          <p:cNvGrpSpPr/>
          <p:nvPr/>
        </p:nvGrpSpPr>
        <p:grpSpPr>
          <a:xfrm>
            <a:off x="2709197" y="1735074"/>
            <a:ext cx="925625" cy="370332"/>
            <a:chOff x="4820437" y="1468400"/>
            <a:chExt cx="1234166" cy="493776"/>
          </a:xfrm>
        </p:grpSpPr>
        <p:sp>
          <p:nvSpPr>
            <p:cNvPr id="85" name="Oval 84">
              <a:extLst>
                <a:ext uri="{FF2B5EF4-FFF2-40B4-BE49-F238E27FC236}">
                  <a16:creationId xmlns:a16="http://schemas.microsoft.com/office/drawing/2014/main" id="{FD6EB26B-3C74-4B21-AEBE-1AFA4ABBAC51}"/>
                </a:ext>
              </a:extLst>
            </p:cNvPr>
            <p:cNvSpPr>
              <a:spLocks noChangeAspect="1"/>
            </p:cNvSpPr>
            <p:nvPr/>
          </p:nvSpPr>
          <p:spPr>
            <a:xfrm>
              <a:off x="4820437" y="146840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86" name="TextBox 85">
              <a:extLst>
                <a:ext uri="{FF2B5EF4-FFF2-40B4-BE49-F238E27FC236}">
                  <a16:creationId xmlns:a16="http://schemas.microsoft.com/office/drawing/2014/main" id="{96AAD652-1F9A-4F58-B190-92EEF2A3E9E6}"/>
                </a:ext>
              </a:extLst>
            </p:cNvPr>
            <p:cNvSpPr txBox="1"/>
            <p:nvPr/>
          </p:nvSpPr>
          <p:spPr>
            <a:xfrm>
              <a:off x="5297558" y="1582387"/>
              <a:ext cx="757045"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Team</a:t>
              </a:r>
            </a:p>
            <a:p>
              <a:pPr>
                <a:lnSpc>
                  <a:spcPts val="825"/>
                </a:lnSpc>
              </a:pPr>
              <a:r>
                <a:rPr lang="en-US" sz="788">
                  <a:solidFill>
                    <a:schemeClr val="bg1">
                      <a:lumMod val="50000"/>
                      <a:lumOff val="50000"/>
                    </a:schemeClr>
                  </a:solidFill>
                  <a:latin typeface="Nunito SemiBold" panose="00000700000000000000" pitchFamily="2" charset="0"/>
                </a:rPr>
                <a:t>Structure</a:t>
              </a:r>
            </a:p>
          </p:txBody>
        </p:sp>
        <p:pic>
          <p:nvPicPr>
            <p:cNvPr id="110" name="Graphic 109">
              <a:extLst>
                <a:ext uri="{FF2B5EF4-FFF2-40B4-BE49-F238E27FC236}">
                  <a16:creationId xmlns:a16="http://schemas.microsoft.com/office/drawing/2014/main" id="{6047FCAF-B81A-4B89-A8DE-BB059C7A15E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936273" y="1601918"/>
              <a:ext cx="280035" cy="200025"/>
            </a:xfrm>
            <a:prstGeom prst="rect">
              <a:avLst/>
            </a:prstGeom>
          </p:spPr>
        </p:pic>
      </p:grpSp>
      <p:grpSp>
        <p:nvGrpSpPr>
          <p:cNvPr id="256" name="Group 255">
            <a:extLst>
              <a:ext uri="{FF2B5EF4-FFF2-40B4-BE49-F238E27FC236}">
                <a16:creationId xmlns:a16="http://schemas.microsoft.com/office/drawing/2014/main" id="{422BD787-1AB0-4EBF-B8A5-27A1EC02E78E}"/>
              </a:ext>
            </a:extLst>
          </p:cNvPr>
          <p:cNvGrpSpPr/>
          <p:nvPr/>
        </p:nvGrpSpPr>
        <p:grpSpPr>
          <a:xfrm>
            <a:off x="2709196" y="2578608"/>
            <a:ext cx="1050659" cy="370332"/>
            <a:chOff x="4820437" y="2785328"/>
            <a:chExt cx="1400879" cy="493776"/>
          </a:xfrm>
        </p:grpSpPr>
        <p:sp>
          <p:nvSpPr>
            <p:cNvPr id="93" name="Oval 92">
              <a:extLst>
                <a:ext uri="{FF2B5EF4-FFF2-40B4-BE49-F238E27FC236}">
                  <a16:creationId xmlns:a16="http://schemas.microsoft.com/office/drawing/2014/main" id="{5AD248E1-4B22-4B3B-A395-39CED56B92FD}"/>
                </a:ext>
              </a:extLst>
            </p:cNvPr>
            <p:cNvSpPr>
              <a:spLocks noChangeAspect="1"/>
            </p:cNvSpPr>
            <p:nvPr/>
          </p:nvSpPr>
          <p:spPr>
            <a:xfrm>
              <a:off x="4820437" y="278532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94" name="TextBox 93">
              <a:extLst>
                <a:ext uri="{FF2B5EF4-FFF2-40B4-BE49-F238E27FC236}">
                  <a16:creationId xmlns:a16="http://schemas.microsoft.com/office/drawing/2014/main" id="{6045E6F7-98C6-49AC-9ED7-29D94EC80D48}"/>
                </a:ext>
              </a:extLst>
            </p:cNvPr>
            <p:cNvSpPr txBox="1"/>
            <p:nvPr/>
          </p:nvSpPr>
          <p:spPr>
            <a:xfrm>
              <a:off x="5297558" y="2899315"/>
              <a:ext cx="923758"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Recruitment</a:t>
              </a:r>
            </a:p>
            <a:p>
              <a:pPr>
                <a:lnSpc>
                  <a:spcPts val="825"/>
                </a:lnSpc>
              </a:pPr>
              <a:r>
                <a:rPr lang="en-US" sz="788">
                  <a:solidFill>
                    <a:schemeClr val="bg1">
                      <a:lumMod val="50000"/>
                      <a:lumOff val="50000"/>
                    </a:schemeClr>
                  </a:solidFill>
                  <a:latin typeface="Nunito SemiBold" panose="00000700000000000000" pitchFamily="2" charset="0"/>
                </a:rPr>
                <a:t>Process</a:t>
              </a:r>
            </a:p>
          </p:txBody>
        </p:sp>
        <p:pic>
          <p:nvPicPr>
            <p:cNvPr id="112" name="Graphic 111">
              <a:extLst>
                <a:ext uri="{FF2B5EF4-FFF2-40B4-BE49-F238E27FC236}">
                  <a16:creationId xmlns:a16="http://schemas.microsoft.com/office/drawing/2014/main" id="{691C28B1-28F9-413B-B78E-0AAA2E3FAB9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946274" y="2894473"/>
              <a:ext cx="260032" cy="266700"/>
            </a:xfrm>
            <a:prstGeom prst="rect">
              <a:avLst/>
            </a:prstGeom>
          </p:spPr>
        </p:pic>
      </p:grpSp>
      <p:grpSp>
        <p:nvGrpSpPr>
          <p:cNvPr id="257" name="Group 256">
            <a:extLst>
              <a:ext uri="{FF2B5EF4-FFF2-40B4-BE49-F238E27FC236}">
                <a16:creationId xmlns:a16="http://schemas.microsoft.com/office/drawing/2014/main" id="{CCCB4AD8-D0C3-4E41-BBFB-D3A70CAF2036}"/>
              </a:ext>
            </a:extLst>
          </p:cNvPr>
          <p:cNvGrpSpPr/>
          <p:nvPr/>
        </p:nvGrpSpPr>
        <p:grpSpPr>
          <a:xfrm>
            <a:off x="3868484" y="2562721"/>
            <a:ext cx="997708" cy="411395"/>
            <a:chOff x="6447091" y="2762525"/>
            <a:chExt cx="1330277" cy="548527"/>
          </a:xfrm>
        </p:grpSpPr>
        <p:sp>
          <p:nvSpPr>
            <p:cNvPr id="95" name="Oval 94">
              <a:extLst>
                <a:ext uri="{FF2B5EF4-FFF2-40B4-BE49-F238E27FC236}">
                  <a16:creationId xmlns:a16="http://schemas.microsoft.com/office/drawing/2014/main" id="{57BCF21E-6AA6-47BB-AB02-4D23EAA1EDF6}"/>
                </a:ext>
              </a:extLst>
            </p:cNvPr>
            <p:cNvSpPr>
              <a:spLocks noChangeAspect="1"/>
            </p:cNvSpPr>
            <p:nvPr/>
          </p:nvSpPr>
          <p:spPr>
            <a:xfrm>
              <a:off x="6447091" y="278532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96" name="TextBox 95">
              <a:extLst>
                <a:ext uri="{FF2B5EF4-FFF2-40B4-BE49-F238E27FC236}">
                  <a16:creationId xmlns:a16="http://schemas.microsoft.com/office/drawing/2014/main" id="{EDF3CB16-54BE-49CB-870F-8EE4C7DBC734}"/>
                </a:ext>
              </a:extLst>
            </p:cNvPr>
            <p:cNvSpPr txBox="1"/>
            <p:nvPr/>
          </p:nvSpPr>
          <p:spPr>
            <a:xfrm>
              <a:off x="6926280" y="2762525"/>
              <a:ext cx="851088" cy="54852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Knowledge</a:t>
              </a:r>
            </a:p>
            <a:p>
              <a:pPr>
                <a:lnSpc>
                  <a:spcPts val="825"/>
                </a:lnSpc>
              </a:pPr>
              <a:r>
                <a:rPr lang="en-US" sz="788">
                  <a:solidFill>
                    <a:schemeClr val="bg1">
                      <a:lumMod val="50000"/>
                      <a:lumOff val="50000"/>
                    </a:schemeClr>
                  </a:solidFill>
                  <a:latin typeface="Nunito SemiBold" panose="00000700000000000000" pitchFamily="2" charset="0"/>
                </a:rPr>
                <a:t>Transfer at</a:t>
              </a:r>
            </a:p>
            <a:p>
              <a:pPr>
                <a:lnSpc>
                  <a:spcPts val="825"/>
                </a:lnSpc>
              </a:pPr>
              <a:r>
                <a:rPr lang="en-US" sz="788">
                  <a:solidFill>
                    <a:schemeClr val="bg1">
                      <a:lumMod val="50000"/>
                      <a:lumOff val="50000"/>
                    </a:schemeClr>
                  </a:solidFill>
                  <a:latin typeface="Nunito SemiBold" panose="00000700000000000000" pitchFamily="2" charset="0"/>
                </a:rPr>
                <a:t>Project </a:t>
              </a:r>
            </a:p>
            <a:p>
              <a:pPr>
                <a:lnSpc>
                  <a:spcPts val="825"/>
                </a:lnSpc>
              </a:pPr>
              <a:r>
                <a:rPr lang="en-US" sz="788">
                  <a:solidFill>
                    <a:schemeClr val="bg1">
                      <a:lumMod val="50000"/>
                      <a:lumOff val="50000"/>
                    </a:schemeClr>
                  </a:solidFill>
                  <a:latin typeface="Nunito SemiBold" panose="00000700000000000000" pitchFamily="2" charset="0"/>
                </a:rPr>
                <a:t>Start-up</a:t>
              </a:r>
            </a:p>
          </p:txBody>
        </p:sp>
        <p:pic>
          <p:nvPicPr>
            <p:cNvPr id="114" name="Graphic 113">
              <a:extLst>
                <a:ext uri="{FF2B5EF4-FFF2-40B4-BE49-F238E27FC236}">
                  <a16:creationId xmlns:a16="http://schemas.microsoft.com/office/drawing/2014/main" id="{73438763-3B5E-4271-9BD2-B3F60893BD5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546258" y="2913440"/>
              <a:ext cx="313373" cy="246697"/>
            </a:xfrm>
            <a:prstGeom prst="rect">
              <a:avLst/>
            </a:prstGeom>
          </p:spPr>
        </p:pic>
      </p:grpSp>
      <p:grpSp>
        <p:nvGrpSpPr>
          <p:cNvPr id="251" name="Group 250">
            <a:extLst>
              <a:ext uri="{FF2B5EF4-FFF2-40B4-BE49-F238E27FC236}">
                <a16:creationId xmlns:a16="http://schemas.microsoft.com/office/drawing/2014/main" id="{B774F64D-1896-478B-8E6F-F9E44EB93F1A}"/>
              </a:ext>
            </a:extLst>
          </p:cNvPr>
          <p:cNvGrpSpPr/>
          <p:nvPr/>
        </p:nvGrpSpPr>
        <p:grpSpPr>
          <a:xfrm>
            <a:off x="3868486" y="2160270"/>
            <a:ext cx="1029768" cy="370332"/>
            <a:chOff x="6447091" y="2138068"/>
            <a:chExt cx="1373023" cy="493776"/>
          </a:xfrm>
        </p:grpSpPr>
        <p:sp>
          <p:nvSpPr>
            <p:cNvPr id="91" name="Oval 90">
              <a:extLst>
                <a:ext uri="{FF2B5EF4-FFF2-40B4-BE49-F238E27FC236}">
                  <a16:creationId xmlns:a16="http://schemas.microsoft.com/office/drawing/2014/main" id="{423C5553-59DD-4B1D-9D58-D2680A8A9495}"/>
                </a:ext>
              </a:extLst>
            </p:cNvPr>
            <p:cNvSpPr>
              <a:spLocks noChangeAspect="1"/>
            </p:cNvSpPr>
            <p:nvPr/>
          </p:nvSpPr>
          <p:spPr>
            <a:xfrm>
              <a:off x="6447091" y="213806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92" name="TextBox 91">
              <a:extLst>
                <a:ext uri="{FF2B5EF4-FFF2-40B4-BE49-F238E27FC236}">
                  <a16:creationId xmlns:a16="http://schemas.microsoft.com/office/drawing/2014/main" id="{8A2403E6-EE71-461E-9AF4-0B7F2D322560}"/>
                </a:ext>
              </a:extLst>
            </p:cNvPr>
            <p:cNvSpPr txBox="1"/>
            <p:nvPr/>
          </p:nvSpPr>
          <p:spPr>
            <a:xfrm>
              <a:off x="6926280" y="2320449"/>
              <a:ext cx="893834"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Team Setup</a:t>
              </a:r>
            </a:p>
          </p:txBody>
        </p:sp>
        <p:pic>
          <p:nvPicPr>
            <p:cNvPr id="116" name="Graphic 115">
              <a:extLst>
                <a:ext uri="{FF2B5EF4-FFF2-40B4-BE49-F238E27FC236}">
                  <a16:creationId xmlns:a16="http://schemas.microsoft.com/office/drawing/2014/main" id="{2649C479-0C32-4E56-9F13-F1CEE647FBA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6527292" y="2242618"/>
              <a:ext cx="333375" cy="240030"/>
            </a:xfrm>
            <a:prstGeom prst="rect">
              <a:avLst/>
            </a:prstGeom>
          </p:spPr>
        </p:pic>
      </p:grpSp>
      <p:grpSp>
        <p:nvGrpSpPr>
          <p:cNvPr id="250" name="Group 249">
            <a:extLst>
              <a:ext uri="{FF2B5EF4-FFF2-40B4-BE49-F238E27FC236}">
                <a16:creationId xmlns:a16="http://schemas.microsoft.com/office/drawing/2014/main" id="{92B8DFAB-6C04-46AD-A26C-9BCE5E7EA13D}"/>
              </a:ext>
            </a:extLst>
          </p:cNvPr>
          <p:cNvGrpSpPr/>
          <p:nvPr/>
        </p:nvGrpSpPr>
        <p:grpSpPr>
          <a:xfrm>
            <a:off x="2709196" y="2160270"/>
            <a:ext cx="1045850" cy="370332"/>
            <a:chOff x="4820437" y="2138068"/>
            <a:chExt cx="1394466" cy="493776"/>
          </a:xfrm>
        </p:grpSpPr>
        <p:sp>
          <p:nvSpPr>
            <p:cNvPr id="89" name="Oval 88">
              <a:extLst>
                <a:ext uri="{FF2B5EF4-FFF2-40B4-BE49-F238E27FC236}">
                  <a16:creationId xmlns:a16="http://schemas.microsoft.com/office/drawing/2014/main" id="{DB86268C-E0D1-4F48-8F74-F397841FACC0}"/>
                </a:ext>
              </a:extLst>
            </p:cNvPr>
            <p:cNvSpPr>
              <a:spLocks noChangeAspect="1"/>
            </p:cNvSpPr>
            <p:nvPr/>
          </p:nvSpPr>
          <p:spPr>
            <a:xfrm>
              <a:off x="4820437" y="213806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90" name="TextBox 89">
              <a:extLst>
                <a:ext uri="{FF2B5EF4-FFF2-40B4-BE49-F238E27FC236}">
                  <a16:creationId xmlns:a16="http://schemas.microsoft.com/office/drawing/2014/main" id="{E1EEA2DD-B95B-42B7-B1BE-FAC5C0B3AF18}"/>
                </a:ext>
              </a:extLst>
            </p:cNvPr>
            <p:cNvSpPr txBox="1"/>
            <p:nvPr/>
          </p:nvSpPr>
          <p:spPr>
            <a:xfrm>
              <a:off x="5297558" y="2252055"/>
              <a:ext cx="917345"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Tools</a:t>
              </a:r>
            </a:p>
            <a:p>
              <a:pPr>
                <a:lnSpc>
                  <a:spcPts val="825"/>
                </a:lnSpc>
              </a:pPr>
              <a:r>
                <a:rPr lang="en-US" sz="788">
                  <a:solidFill>
                    <a:schemeClr val="bg1">
                      <a:lumMod val="50000"/>
                      <a:lumOff val="50000"/>
                    </a:schemeClr>
                  </a:solidFill>
                  <a:latin typeface="Nunito SemiBold" panose="00000700000000000000" pitchFamily="2" charset="0"/>
                </a:rPr>
                <a:t>Deployment</a:t>
              </a:r>
            </a:p>
          </p:txBody>
        </p:sp>
        <p:pic>
          <p:nvPicPr>
            <p:cNvPr id="122" name="Graphic 121">
              <a:extLst>
                <a:ext uri="{FF2B5EF4-FFF2-40B4-BE49-F238E27FC236}">
                  <a16:creationId xmlns:a16="http://schemas.microsoft.com/office/drawing/2014/main" id="{EC2115DD-805D-49A9-B539-B393892576D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949608" y="2282848"/>
              <a:ext cx="253365" cy="213360"/>
            </a:xfrm>
            <a:prstGeom prst="rect">
              <a:avLst/>
            </a:prstGeom>
          </p:spPr>
        </p:pic>
      </p:grpSp>
      <p:grpSp>
        <p:nvGrpSpPr>
          <p:cNvPr id="265" name="Group 264">
            <a:extLst>
              <a:ext uri="{FF2B5EF4-FFF2-40B4-BE49-F238E27FC236}">
                <a16:creationId xmlns:a16="http://schemas.microsoft.com/office/drawing/2014/main" id="{5BA77591-00DE-4E6D-8A41-8DD8F047FDB4}"/>
              </a:ext>
            </a:extLst>
          </p:cNvPr>
          <p:cNvGrpSpPr/>
          <p:nvPr/>
        </p:nvGrpSpPr>
        <p:grpSpPr>
          <a:xfrm>
            <a:off x="2709197" y="3285584"/>
            <a:ext cx="914404" cy="370332"/>
            <a:chOff x="4820437" y="4199783"/>
            <a:chExt cx="1219205" cy="493776"/>
          </a:xfrm>
        </p:grpSpPr>
        <p:sp>
          <p:nvSpPr>
            <p:cNvPr id="97" name="Oval 96">
              <a:extLst>
                <a:ext uri="{FF2B5EF4-FFF2-40B4-BE49-F238E27FC236}">
                  <a16:creationId xmlns:a16="http://schemas.microsoft.com/office/drawing/2014/main" id="{A4239CB4-8EED-4353-8D43-CD3D8C5F1B9A}"/>
                </a:ext>
              </a:extLst>
            </p:cNvPr>
            <p:cNvSpPr>
              <a:spLocks noChangeAspect="1"/>
            </p:cNvSpPr>
            <p:nvPr/>
          </p:nvSpPr>
          <p:spPr>
            <a:xfrm>
              <a:off x="4820437" y="4199783"/>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98" name="TextBox 97">
              <a:extLst>
                <a:ext uri="{FF2B5EF4-FFF2-40B4-BE49-F238E27FC236}">
                  <a16:creationId xmlns:a16="http://schemas.microsoft.com/office/drawing/2014/main" id="{766FC1A1-7111-4A36-830A-655F3CB2622B}"/>
                </a:ext>
              </a:extLst>
            </p:cNvPr>
            <p:cNvSpPr txBox="1"/>
            <p:nvPr/>
          </p:nvSpPr>
          <p:spPr>
            <a:xfrm>
              <a:off x="5297558" y="4232195"/>
              <a:ext cx="742084"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Team</a:t>
              </a:r>
            </a:p>
            <a:p>
              <a:pPr>
                <a:lnSpc>
                  <a:spcPts val="825"/>
                </a:lnSpc>
              </a:pPr>
              <a:r>
                <a:rPr lang="en-US" sz="788">
                  <a:solidFill>
                    <a:schemeClr val="bg1">
                      <a:lumMod val="50000"/>
                      <a:lumOff val="50000"/>
                    </a:schemeClr>
                  </a:solidFill>
                  <a:latin typeface="Nunito SemiBold" panose="00000700000000000000" pitchFamily="2" charset="0"/>
                </a:rPr>
                <a:t>Ramp-up</a:t>
              </a:r>
            </a:p>
            <a:p>
              <a:pPr>
                <a:lnSpc>
                  <a:spcPts val="825"/>
                </a:lnSpc>
              </a:pPr>
              <a:r>
                <a:rPr lang="en-US" sz="788">
                  <a:solidFill>
                    <a:schemeClr val="bg1">
                      <a:lumMod val="50000"/>
                      <a:lumOff val="50000"/>
                    </a:schemeClr>
                  </a:solidFill>
                  <a:latin typeface="Nunito SemiBold" panose="00000700000000000000" pitchFamily="2" charset="0"/>
                </a:rPr>
                <a:t>Plan</a:t>
              </a:r>
            </a:p>
          </p:txBody>
        </p:sp>
        <p:pic>
          <p:nvPicPr>
            <p:cNvPr id="124" name="Graphic 123">
              <a:extLst>
                <a:ext uri="{FF2B5EF4-FFF2-40B4-BE49-F238E27FC236}">
                  <a16:creationId xmlns:a16="http://schemas.microsoft.com/office/drawing/2014/main" id="{7934486C-B743-41CE-9102-D6F236F2959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920640" y="4328050"/>
              <a:ext cx="293370" cy="220028"/>
            </a:xfrm>
            <a:prstGeom prst="rect">
              <a:avLst/>
            </a:prstGeom>
          </p:spPr>
        </p:pic>
      </p:grpSp>
      <p:grpSp>
        <p:nvGrpSpPr>
          <p:cNvPr id="275" name="Group 274">
            <a:extLst>
              <a:ext uri="{FF2B5EF4-FFF2-40B4-BE49-F238E27FC236}">
                <a16:creationId xmlns:a16="http://schemas.microsoft.com/office/drawing/2014/main" id="{B9436D14-18B8-40E9-9C0B-CCA5522BFDA7}"/>
              </a:ext>
            </a:extLst>
          </p:cNvPr>
          <p:cNvGrpSpPr/>
          <p:nvPr/>
        </p:nvGrpSpPr>
        <p:grpSpPr>
          <a:xfrm>
            <a:off x="3868484" y="3703320"/>
            <a:ext cx="888756" cy="370332"/>
            <a:chOff x="4820437" y="5498414"/>
            <a:chExt cx="1185008" cy="493776"/>
          </a:xfrm>
        </p:grpSpPr>
        <p:sp>
          <p:nvSpPr>
            <p:cNvPr id="105" name="Oval 104">
              <a:extLst>
                <a:ext uri="{FF2B5EF4-FFF2-40B4-BE49-F238E27FC236}">
                  <a16:creationId xmlns:a16="http://schemas.microsoft.com/office/drawing/2014/main" id="{A25247BC-78F8-4645-AC2F-7942AAA54F09}"/>
                </a:ext>
              </a:extLst>
            </p:cNvPr>
            <p:cNvSpPr>
              <a:spLocks noChangeAspect="1"/>
            </p:cNvSpPr>
            <p:nvPr/>
          </p:nvSpPr>
          <p:spPr>
            <a:xfrm>
              <a:off x="4820437" y="5498414"/>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06" name="TextBox 105">
              <a:extLst>
                <a:ext uri="{FF2B5EF4-FFF2-40B4-BE49-F238E27FC236}">
                  <a16:creationId xmlns:a16="http://schemas.microsoft.com/office/drawing/2014/main" id="{DD40263B-742B-4BCE-8EBB-F2F94B075D4E}"/>
                </a:ext>
              </a:extLst>
            </p:cNvPr>
            <p:cNvSpPr txBox="1"/>
            <p:nvPr/>
          </p:nvSpPr>
          <p:spPr>
            <a:xfrm>
              <a:off x="5297558" y="5530826"/>
              <a:ext cx="707887"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Team</a:t>
              </a:r>
            </a:p>
            <a:p>
              <a:pPr>
                <a:lnSpc>
                  <a:spcPts val="825"/>
                </a:lnSpc>
              </a:pPr>
              <a:r>
                <a:rPr lang="en-US" sz="788">
                  <a:solidFill>
                    <a:schemeClr val="bg1">
                      <a:lumMod val="50000"/>
                      <a:lumOff val="50000"/>
                    </a:schemeClr>
                  </a:solidFill>
                  <a:latin typeface="Nunito SemiBold" panose="00000700000000000000" pitchFamily="2" charset="0"/>
                </a:rPr>
                <a:t>Scale-up</a:t>
              </a:r>
            </a:p>
            <a:p>
              <a:pPr>
                <a:lnSpc>
                  <a:spcPts val="825"/>
                </a:lnSpc>
              </a:pPr>
              <a:r>
                <a:rPr lang="en-US" sz="788">
                  <a:solidFill>
                    <a:schemeClr val="bg1">
                      <a:lumMod val="50000"/>
                      <a:lumOff val="50000"/>
                    </a:schemeClr>
                  </a:solidFill>
                  <a:latin typeface="Nunito SemiBold" panose="00000700000000000000" pitchFamily="2" charset="0"/>
                </a:rPr>
                <a:t>Process</a:t>
              </a:r>
            </a:p>
          </p:txBody>
        </p:sp>
        <p:pic>
          <p:nvPicPr>
            <p:cNvPr id="128" name="Graphic 127">
              <a:extLst>
                <a:ext uri="{FF2B5EF4-FFF2-40B4-BE49-F238E27FC236}">
                  <a16:creationId xmlns:a16="http://schemas.microsoft.com/office/drawing/2014/main" id="{4AB80423-16B9-48FA-AC9E-7E49E847E751}"/>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4931903" y="5636683"/>
              <a:ext cx="306705" cy="200025"/>
            </a:xfrm>
            <a:prstGeom prst="rect">
              <a:avLst/>
            </a:prstGeom>
          </p:spPr>
        </p:pic>
      </p:grpSp>
      <p:grpSp>
        <p:nvGrpSpPr>
          <p:cNvPr id="278" name="Group 277">
            <a:extLst>
              <a:ext uri="{FF2B5EF4-FFF2-40B4-BE49-F238E27FC236}">
                <a16:creationId xmlns:a16="http://schemas.microsoft.com/office/drawing/2014/main" id="{7A7045AA-6443-48F7-A1EE-7C2885F59189}"/>
              </a:ext>
            </a:extLst>
          </p:cNvPr>
          <p:cNvGrpSpPr/>
          <p:nvPr/>
        </p:nvGrpSpPr>
        <p:grpSpPr>
          <a:xfrm>
            <a:off x="2709198" y="4546854"/>
            <a:ext cx="1029768" cy="370332"/>
            <a:chOff x="6447091" y="6167539"/>
            <a:chExt cx="1373023" cy="493776"/>
          </a:xfrm>
        </p:grpSpPr>
        <p:pic>
          <p:nvPicPr>
            <p:cNvPr id="126" name="Graphic 125">
              <a:extLst>
                <a:ext uri="{FF2B5EF4-FFF2-40B4-BE49-F238E27FC236}">
                  <a16:creationId xmlns:a16="http://schemas.microsoft.com/office/drawing/2014/main" id="{5EF2AF29-1FEF-4353-B7A8-F701009E8E0F}"/>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6536257" y="6320404"/>
              <a:ext cx="333375" cy="206693"/>
            </a:xfrm>
            <a:prstGeom prst="rect">
              <a:avLst/>
            </a:prstGeom>
          </p:spPr>
        </p:pic>
        <p:sp>
          <p:nvSpPr>
            <p:cNvPr id="133" name="Oval 132">
              <a:extLst>
                <a:ext uri="{FF2B5EF4-FFF2-40B4-BE49-F238E27FC236}">
                  <a16:creationId xmlns:a16="http://schemas.microsoft.com/office/drawing/2014/main" id="{0983176D-BFE5-4B3E-B892-39AB78B008CA}"/>
                </a:ext>
              </a:extLst>
            </p:cNvPr>
            <p:cNvSpPr>
              <a:spLocks noChangeAspect="1"/>
            </p:cNvSpPr>
            <p:nvPr/>
          </p:nvSpPr>
          <p:spPr>
            <a:xfrm>
              <a:off x="6447091" y="6167539"/>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34" name="TextBox 133">
              <a:extLst>
                <a:ext uri="{FF2B5EF4-FFF2-40B4-BE49-F238E27FC236}">
                  <a16:creationId xmlns:a16="http://schemas.microsoft.com/office/drawing/2014/main" id="{4D0D7835-1970-4B8B-903E-D3AF456341D6}"/>
                </a:ext>
              </a:extLst>
            </p:cNvPr>
            <p:cNvSpPr txBox="1"/>
            <p:nvPr/>
          </p:nvSpPr>
          <p:spPr>
            <a:xfrm>
              <a:off x="6926280" y="6268346"/>
              <a:ext cx="89383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Team</a:t>
              </a:r>
            </a:p>
            <a:p>
              <a:pPr>
                <a:lnSpc>
                  <a:spcPts val="825"/>
                </a:lnSpc>
              </a:pPr>
              <a:r>
                <a:rPr lang="en-US" sz="788">
                  <a:solidFill>
                    <a:schemeClr val="bg1">
                      <a:lumMod val="50000"/>
                      <a:lumOff val="50000"/>
                    </a:schemeClr>
                  </a:solidFill>
                  <a:latin typeface="Nunito SemiBold" panose="00000700000000000000" pitchFamily="2" charset="0"/>
                </a:rPr>
                <a:t>Onboarding</a:t>
              </a:r>
            </a:p>
          </p:txBody>
        </p:sp>
      </p:grpSp>
      <p:grpSp>
        <p:nvGrpSpPr>
          <p:cNvPr id="276" name="Group 275">
            <a:extLst>
              <a:ext uri="{FF2B5EF4-FFF2-40B4-BE49-F238E27FC236}">
                <a16:creationId xmlns:a16="http://schemas.microsoft.com/office/drawing/2014/main" id="{D55AA70C-2C75-44EA-B0DF-0E2C6C0F28A7}"/>
              </a:ext>
            </a:extLst>
          </p:cNvPr>
          <p:cNvGrpSpPr/>
          <p:nvPr/>
        </p:nvGrpSpPr>
        <p:grpSpPr>
          <a:xfrm>
            <a:off x="2709196" y="4121658"/>
            <a:ext cx="970457" cy="370332"/>
            <a:chOff x="6447091" y="5498414"/>
            <a:chExt cx="1293942" cy="493776"/>
          </a:xfrm>
        </p:grpSpPr>
        <p:sp>
          <p:nvSpPr>
            <p:cNvPr id="107" name="Oval 106">
              <a:extLst>
                <a:ext uri="{FF2B5EF4-FFF2-40B4-BE49-F238E27FC236}">
                  <a16:creationId xmlns:a16="http://schemas.microsoft.com/office/drawing/2014/main" id="{3BDD0127-1FC0-4A42-B47F-7B3E6C4539C5}"/>
                </a:ext>
              </a:extLst>
            </p:cNvPr>
            <p:cNvSpPr>
              <a:spLocks noChangeAspect="1"/>
            </p:cNvSpPr>
            <p:nvPr/>
          </p:nvSpPr>
          <p:spPr>
            <a:xfrm>
              <a:off x="6447091" y="5498414"/>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08" name="TextBox 107">
              <a:extLst>
                <a:ext uri="{FF2B5EF4-FFF2-40B4-BE49-F238E27FC236}">
                  <a16:creationId xmlns:a16="http://schemas.microsoft.com/office/drawing/2014/main" id="{4E2AE051-B1FC-4217-AB16-8EB19538486A}"/>
                </a:ext>
              </a:extLst>
            </p:cNvPr>
            <p:cNvSpPr txBox="1"/>
            <p:nvPr/>
          </p:nvSpPr>
          <p:spPr>
            <a:xfrm>
              <a:off x="6926280" y="5599221"/>
              <a:ext cx="814753"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HR</a:t>
              </a:r>
            </a:p>
            <a:p>
              <a:pPr>
                <a:lnSpc>
                  <a:spcPts val="825"/>
                </a:lnSpc>
              </a:pPr>
              <a:r>
                <a:rPr lang="en-US" sz="788">
                  <a:solidFill>
                    <a:schemeClr val="bg1">
                      <a:lumMod val="50000"/>
                      <a:lumOff val="50000"/>
                    </a:schemeClr>
                  </a:solidFill>
                  <a:latin typeface="Nunito SemiBold" panose="00000700000000000000" pitchFamily="2" charset="0"/>
                </a:rPr>
                <a:t>Interviews</a:t>
              </a:r>
            </a:p>
          </p:txBody>
        </p:sp>
        <p:pic>
          <p:nvPicPr>
            <p:cNvPr id="136" name="Graphic 135">
              <a:extLst>
                <a:ext uri="{FF2B5EF4-FFF2-40B4-BE49-F238E27FC236}">
                  <a16:creationId xmlns:a16="http://schemas.microsoft.com/office/drawing/2014/main" id="{4FE1385F-8CB9-4F82-92E8-E79345CAC772}"/>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6560629" y="5603345"/>
              <a:ext cx="266700" cy="266700"/>
            </a:xfrm>
            <a:prstGeom prst="rect">
              <a:avLst/>
            </a:prstGeom>
          </p:spPr>
        </p:pic>
      </p:grpSp>
      <p:grpSp>
        <p:nvGrpSpPr>
          <p:cNvPr id="277" name="Group 276">
            <a:extLst>
              <a:ext uri="{FF2B5EF4-FFF2-40B4-BE49-F238E27FC236}">
                <a16:creationId xmlns:a16="http://schemas.microsoft.com/office/drawing/2014/main" id="{33BD512F-01B8-417A-96F8-B8DACB31897D}"/>
              </a:ext>
            </a:extLst>
          </p:cNvPr>
          <p:cNvGrpSpPr/>
          <p:nvPr/>
        </p:nvGrpSpPr>
        <p:grpSpPr>
          <a:xfrm>
            <a:off x="3868484" y="4121658"/>
            <a:ext cx="956082" cy="370332"/>
            <a:chOff x="4820437" y="6167539"/>
            <a:chExt cx="1274775" cy="493776"/>
          </a:xfrm>
        </p:grpSpPr>
        <p:sp>
          <p:nvSpPr>
            <p:cNvPr id="101" name="Oval 100">
              <a:extLst>
                <a:ext uri="{FF2B5EF4-FFF2-40B4-BE49-F238E27FC236}">
                  <a16:creationId xmlns:a16="http://schemas.microsoft.com/office/drawing/2014/main" id="{4FCD65C8-72E3-4784-B57A-2D792D8BA683}"/>
                </a:ext>
              </a:extLst>
            </p:cNvPr>
            <p:cNvSpPr>
              <a:spLocks noChangeAspect="1"/>
            </p:cNvSpPr>
            <p:nvPr/>
          </p:nvSpPr>
          <p:spPr>
            <a:xfrm>
              <a:off x="4820437" y="6167539"/>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02" name="TextBox 101">
              <a:extLst>
                <a:ext uri="{FF2B5EF4-FFF2-40B4-BE49-F238E27FC236}">
                  <a16:creationId xmlns:a16="http://schemas.microsoft.com/office/drawing/2014/main" id="{3C30F444-F417-49E8-AB86-54F26911A3FD}"/>
                </a:ext>
              </a:extLst>
            </p:cNvPr>
            <p:cNvSpPr txBox="1"/>
            <p:nvPr/>
          </p:nvSpPr>
          <p:spPr>
            <a:xfrm>
              <a:off x="5297558" y="6268346"/>
              <a:ext cx="79765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Technical</a:t>
              </a:r>
            </a:p>
            <a:p>
              <a:pPr>
                <a:lnSpc>
                  <a:spcPts val="825"/>
                </a:lnSpc>
              </a:pPr>
              <a:r>
                <a:rPr lang="en-US" sz="788">
                  <a:solidFill>
                    <a:schemeClr val="bg1">
                      <a:lumMod val="50000"/>
                      <a:lumOff val="50000"/>
                    </a:schemeClr>
                  </a:solidFill>
                  <a:latin typeface="Nunito SemiBold" panose="00000700000000000000" pitchFamily="2" charset="0"/>
                </a:rPr>
                <a:t>Validation</a:t>
              </a:r>
            </a:p>
          </p:txBody>
        </p:sp>
        <p:pic>
          <p:nvPicPr>
            <p:cNvPr id="193" name="Graphic 192">
              <a:extLst>
                <a:ext uri="{FF2B5EF4-FFF2-40B4-BE49-F238E27FC236}">
                  <a16:creationId xmlns:a16="http://schemas.microsoft.com/office/drawing/2014/main" id="{50CC4318-8D17-4F6A-B380-47B88356749A}"/>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4916270" y="6268100"/>
              <a:ext cx="320040" cy="293370"/>
            </a:xfrm>
            <a:prstGeom prst="rect">
              <a:avLst/>
            </a:prstGeom>
          </p:spPr>
        </p:pic>
      </p:grpSp>
      <p:sp>
        <p:nvSpPr>
          <p:cNvPr id="288" name="TextBox 287">
            <a:extLst>
              <a:ext uri="{FF2B5EF4-FFF2-40B4-BE49-F238E27FC236}">
                <a16:creationId xmlns:a16="http://schemas.microsoft.com/office/drawing/2014/main" id="{AFC1C273-DF1F-44AC-A272-61584E560568}"/>
              </a:ext>
            </a:extLst>
          </p:cNvPr>
          <p:cNvSpPr txBox="1"/>
          <p:nvPr/>
        </p:nvSpPr>
        <p:spPr>
          <a:xfrm>
            <a:off x="2639183" y="3086100"/>
            <a:ext cx="2342274" cy="161583"/>
          </a:xfrm>
          <a:prstGeom prst="rect">
            <a:avLst/>
          </a:prstGeom>
          <a:noFill/>
        </p:spPr>
        <p:txBody>
          <a:bodyPr wrap="square" tIns="0" bIns="0" rtlCol="0" anchor="ctr">
            <a:spAutoFit/>
          </a:bodyPr>
          <a:lstStyle/>
          <a:p>
            <a:pPr algn="ctr"/>
            <a:r>
              <a:rPr lang="en-US" sz="1050">
                <a:solidFill>
                  <a:schemeClr val="tx1">
                    <a:lumMod val="85000"/>
                  </a:schemeClr>
                </a:solidFill>
                <a:latin typeface="Nunito ExtraBold" panose="00000900000000000000" pitchFamily="2" charset="0"/>
              </a:rPr>
              <a:t>Deliverables</a:t>
            </a:r>
            <a:endParaRPr lang="en-US" sz="975">
              <a:solidFill>
                <a:schemeClr val="tx1">
                  <a:lumMod val="85000"/>
                </a:schemeClr>
              </a:solidFill>
              <a:latin typeface="Nunito ExtraBold" panose="00000900000000000000" pitchFamily="2" charset="0"/>
            </a:endParaRPr>
          </a:p>
        </p:txBody>
      </p:sp>
      <p:sp>
        <p:nvSpPr>
          <p:cNvPr id="292" name="TextBox 291">
            <a:extLst>
              <a:ext uri="{FF2B5EF4-FFF2-40B4-BE49-F238E27FC236}">
                <a16:creationId xmlns:a16="http://schemas.microsoft.com/office/drawing/2014/main" id="{AE6095BE-D9F4-490F-9512-B468B0C09E4E}"/>
              </a:ext>
            </a:extLst>
          </p:cNvPr>
          <p:cNvSpPr txBox="1"/>
          <p:nvPr/>
        </p:nvSpPr>
        <p:spPr>
          <a:xfrm>
            <a:off x="2653346" y="1416148"/>
            <a:ext cx="2335255" cy="248209"/>
          </a:xfrm>
          <a:prstGeom prst="rect">
            <a:avLst/>
          </a:prstGeom>
          <a:noFill/>
        </p:spPr>
        <p:txBody>
          <a:bodyPr wrap="square" rtlCol="0" anchor="ctr">
            <a:spAutoFit/>
          </a:bodyPr>
          <a:lstStyle/>
          <a:p>
            <a:pPr algn="ctr" defTabSz="914355">
              <a:buClr>
                <a:srgbClr val="ADADAD"/>
              </a:buClr>
              <a:buSzPct val="150000"/>
              <a:defRPr/>
            </a:pPr>
            <a:r>
              <a:rPr lang="en-US" sz="1013" kern="0">
                <a:solidFill>
                  <a:srgbClr val="E7357E"/>
                </a:solidFill>
                <a:latin typeface="Nunito ExtraBold" panose="00000900000000000000" pitchFamily="2" charset="0"/>
                <a:ea typeface="Nunito"/>
                <a:cs typeface="Nunito"/>
                <a:sym typeface="Arial"/>
              </a:rPr>
              <a:t>Team Setup &amp; Ramp-up</a:t>
            </a:r>
          </a:p>
        </p:txBody>
      </p:sp>
      <p:grpSp>
        <p:nvGrpSpPr>
          <p:cNvPr id="317" name="Group 316">
            <a:extLst>
              <a:ext uri="{FF2B5EF4-FFF2-40B4-BE49-F238E27FC236}">
                <a16:creationId xmlns:a16="http://schemas.microsoft.com/office/drawing/2014/main" id="{F47D7D14-0C24-4D03-A6E3-188B96D16105}"/>
              </a:ext>
            </a:extLst>
          </p:cNvPr>
          <p:cNvGrpSpPr/>
          <p:nvPr/>
        </p:nvGrpSpPr>
        <p:grpSpPr>
          <a:xfrm>
            <a:off x="6585687" y="359245"/>
            <a:ext cx="1770662" cy="723269"/>
            <a:chOff x="9072736" y="487958"/>
            <a:chExt cx="2526987" cy="964359"/>
          </a:xfrm>
        </p:grpSpPr>
        <p:grpSp>
          <p:nvGrpSpPr>
            <p:cNvPr id="312" name="Group 311">
              <a:extLst>
                <a:ext uri="{FF2B5EF4-FFF2-40B4-BE49-F238E27FC236}">
                  <a16:creationId xmlns:a16="http://schemas.microsoft.com/office/drawing/2014/main" id="{0F5A44E1-7EEB-47BF-9AEE-5E150FDA4B9E}"/>
                </a:ext>
              </a:extLst>
            </p:cNvPr>
            <p:cNvGrpSpPr/>
            <p:nvPr/>
          </p:nvGrpSpPr>
          <p:grpSpPr>
            <a:xfrm>
              <a:off x="9072736" y="487958"/>
              <a:ext cx="2298488" cy="185044"/>
              <a:chOff x="8613241" y="174413"/>
              <a:chExt cx="2298488" cy="185044"/>
            </a:xfrm>
          </p:grpSpPr>
          <p:sp>
            <p:nvSpPr>
              <p:cNvPr id="30" name="Oval 29">
                <a:extLst>
                  <a:ext uri="{FF2B5EF4-FFF2-40B4-BE49-F238E27FC236}">
                    <a16:creationId xmlns:a16="http://schemas.microsoft.com/office/drawing/2014/main" id="{A3931008-B591-45C7-BA9C-BA030054083E}"/>
                  </a:ext>
                </a:extLst>
              </p:cNvPr>
              <p:cNvSpPr>
                <a:spLocks noChangeAspect="1"/>
              </p:cNvSpPr>
              <p:nvPr/>
            </p:nvSpPr>
            <p:spPr>
              <a:xfrm>
                <a:off x="8613241" y="174413"/>
                <a:ext cx="182880" cy="182880"/>
              </a:xfrm>
              <a:prstGeom prst="ellipse">
                <a:avLst/>
              </a:prstGeom>
              <a:solidFill>
                <a:srgbClr val="6BCE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8" name="TextBox 307">
                <a:extLst>
                  <a:ext uri="{FF2B5EF4-FFF2-40B4-BE49-F238E27FC236}">
                    <a16:creationId xmlns:a16="http://schemas.microsoft.com/office/drawing/2014/main" id="{EBEBA1D9-DF66-4B75-9865-FC0567A42009}"/>
                  </a:ext>
                </a:extLst>
              </p:cNvPr>
              <p:cNvSpPr txBox="1"/>
              <p:nvPr/>
            </p:nvSpPr>
            <p:spPr>
              <a:xfrm>
                <a:off x="8791266" y="190180"/>
                <a:ext cx="2120463" cy="169277"/>
              </a:xfrm>
              <a:prstGeom prst="rect">
                <a:avLst/>
              </a:prstGeom>
              <a:noFill/>
            </p:spPr>
            <p:txBody>
              <a:bodyPr wrap="square" lIns="68580" tIns="0" rIns="0" bIns="0" rtlCol="0" anchor="ctr">
                <a:spAutoFit/>
              </a:bodyPr>
              <a:lstStyle/>
              <a:p>
                <a:pPr defTabSz="914355">
                  <a:buClr>
                    <a:srgbClr val="ADADAD"/>
                  </a:buClr>
                  <a:buSzPct val="150000"/>
                  <a:defRPr/>
                </a:pPr>
                <a:r>
                  <a:rPr lang="en-US" sz="825" kern="0">
                    <a:solidFill>
                      <a:schemeClr val="bg1">
                        <a:lumMod val="50000"/>
                        <a:lumOff val="50000"/>
                      </a:schemeClr>
                    </a:solidFill>
                    <a:latin typeface="Nunito SemiBold" panose="00000700000000000000" pitchFamily="2" charset="0"/>
                    <a:ea typeface="Nunito"/>
                    <a:cs typeface="Nunito"/>
                    <a:sym typeface="Arial"/>
                  </a:rPr>
                  <a:t>Customer’s Responsibility</a:t>
                </a:r>
              </a:p>
            </p:txBody>
          </p:sp>
        </p:grpSp>
        <p:grpSp>
          <p:nvGrpSpPr>
            <p:cNvPr id="313" name="Group 312">
              <a:extLst>
                <a:ext uri="{FF2B5EF4-FFF2-40B4-BE49-F238E27FC236}">
                  <a16:creationId xmlns:a16="http://schemas.microsoft.com/office/drawing/2014/main" id="{A5C92B92-389C-43BB-AD2C-B848FA2F570D}"/>
                </a:ext>
              </a:extLst>
            </p:cNvPr>
            <p:cNvGrpSpPr/>
            <p:nvPr/>
          </p:nvGrpSpPr>
          <p:grpSpPr>
            <a:xfrm>
              <a:off x="9072736" y="748159"/>
              <a:ext cx="2298488" cy="185044"/>
              <a:chOff x="8613241" y="470474"/>
              <a:chExt cx="2298488" cy="185044"/>
            </a:xfrm>
          </p:grpSpPr>
          <p:sp>
            <p:nvSpPr>
              <p:cNvPr id="31" name="Oval 30">
                <a:extLst>
                  <a:ext uri="{FF2B5EF4-FFF2-40B4-BE49-F238E27FC236}">
                    <a16:creationId xmlns:a16="http://schemas.microsoft.com/office/drawing/2014/main" id="{1ECD5762-6478-4BF5-B942-DB98342C4C42}"/>
                  </a:ext>
                </a:extLst>
              </p:cNvPr>
              <p:cNvSpPr>
                <a:spLocks noChangeAspect="1"/>
              </p:cNvSpPr>
              <p:nvPr/>
            </p:nvSpPr>
            <p:spPr>
              <a:xfrm>
                <a:off x="8613241" y="470474"/>
                <a:ext cx="182880" cy="182880"/>
              </a:xfrm>
              <a:prstGeom prst="ellipse">
                <a:avLst/>
              </a:prstGeom>
              <a:solidFill>
                <a:srgbClr val="E7357E"/>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9" name="TextBox 308">
                <a:extLst>
                  <a:ext uri="{FF2B5EF4-FFF2-40B4-BE49-F238E27FC236}">
                    <a16:creationId xmlns:a16="http://schemas.microsoft.com/office/drawing/2014/main" id="{7103C587-55CE-4701-9456-17490802EA4C}"/>
                  </a:ext>
                </a:extLst>
              </p:cNvPr>
              <p:cNvSpPr txBox="1"/>
              <p:nvPr/>
            </p:nvSpPr>
            <p:spPr>
              <a:xfrm>
                <a:off x="8791266" y="486241"/>
                <a:ext cx="2120463" cy="169277"/>
              </a:xfrm>
              <a:prstGeom prst="rect">
                <a:avLst/>
              </a:prstGeom>
              <a:noFill/>
            </p:spPr>
            <p:txBody>
              <a:bodyPr wrap="square" lIns="68580" tIns="0" rIns="0" bIns="0" rtlCol="0" anchor="ctr">
                <a:spAutoFit/>
              </a:bodyPr>
              <a:lstStyle/>
              <a:p>
                <a:pPr defTabSz="914355">
                  <a:buClr>
                    <a:srgbClr val="ADADAD"/>
                  </a:buClr>
                  <a:buSzPct val="150000"/>
                  <a:defRPr/>
                </a:pPr>
                <a:r>
                  <a:rPr lang="en-US" sz="825" kern="0">
                    <a:solidFill>
                      <a:schemeClr val="bg1">
                        <a:lumMod val="50000"/>
                        <a:lumOff val="50000"/>
                      </a:schemeClr>
                    </a:solidFill>
                    <a:latin typeface="Nunito SemiBold" panose="00000700000000000000" pitchFamily="2" charset="0"/>
                    <a:ea typeface="Nunito"/>
                    <a:cs typeface="Nunito"/>
                    <a:sym typeface="Arial"/>
                  </a:rPr>
                  <a:t>RINF TECH‘s Responsibility</a:t>
                </a:r>
              </a:p>
            </p:txBody>
          </p:sp>
        </p:grpSp>
        <p:grpSp>
          <p:nvGrpSpPr>
            <p:cNvPr id="314" name="Group 313">
              <a:extLst>
                <a:ext uri="{FF2B5EF4-FFF2-40B4-BE49-F238E27FC236}">
                  <a16:creationId xmlns:a16="http://schemas.microsoft.com/office/drawing/2014/main" id="{3599EC3D-7DA4-4BB7-9B5C-597B805BEA61}"/>
                </a:ext>
              </a:extLst>
            </p:cNvPr>
            <p:cNvGrpSpPr/>
            <p:nvPr/>
          </p:nvGrpSpPr>
          <p:grpSpPr>
            <a:xfrm>
              <a:off x="9072736" y="1007886"/>
              <a:ext cx="2526987" cy="185044"/>
              <a:chOff x="8613241" y="766061"/>
              <a:chExt cx="2526987" cy="185044"/>
            </a:xfrm>
          </p:grpSpPr>
          <p:sp>
            <p:nvSpPr>
              <p:cNvPr id="33" name="Oval 32">
                <a:extLst>
                  <a:ext uri="{FF2B5EF4-FFF2-40B4-BE49-F238E27FC236}">
                    <a16:creationId xmlns:a16="http://schemas.microsoft.com/office/drawing/2014/main" id="{CC419634-10A0-4B58-B363-8FCF18922C70}"/>
                  </a:ext>
                </a:extLst>
              </p:cNvPr>
              <p:cNvSpPr>
                <a:spLocks noChangeAspect="1"/>
              </p:cNvSpPr>
              <p:nvPr/>
            </p:nvSpPr>
            <p:spPr>
              <a:xfrm>
                <a:off x="8613241" y="766061"/>
                <a:ext cx="182880" cy="182880"/>
              </a:xfrm>
              <a:prstGeom prst="ellipse">
                <a:avLst/>
              </a:prstGeom>
              <a:solidFill>
                <a:srgbClr val="9D15E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0" name="TextBox 309">
                <a:extLst>
                  <a:ext uri="{FF2B5EF4-FFF2-40B4-BE49-F238E27FC236}">
                    <a16:creationId xmlns:a16="http://schemas.microsoft.com/office/drawing/2014/main" id="{29DFB6DB-8FC5-47D9-B259-A2ACBB875F96}"/>
                  </a:ext>
                </a:extLst>
              </p:cNvPr>
              <p:cNvSpPr txBox="1"/>
              <p:nvPr/>
            </p:nvSpPr>
            <p:spPr>
              <a:xfrm>
                <a:off x="8791266" y="781828"/>
                <a:ext cx="2348962" cy="169277"/>
              </a:xfrm>
              <a:prstGeom prst="rect">
                <a:avLst/>
              </a:prstGeom>
              <a:noFill/>
            </p:spPr>
            <p:txBody>
              <a:bodyPr wrap="square" lIns="68580" tIns="0" rIns="0" bIns="0" rtlCol="0" anchor="ctr">
                <a:spAutoFit/>
              </a:bodyPr>
              <a:lstStyle/>
              <a:p>
                <a:pPr defTabSz="914355">
                  <a:buClr>
                    <a:srgbClr val="ADADAD"/>
                  </a:buClr>
                  <a:buSzPct val="150000"/>
                  <a:defRPr/>
                </a:pPr>
                <a:r>
                  <a:rPr lang="en-US" sz="825" kern="0">
                    <a:solidFill>
                      <a:schemeClr val="bg1">
                        <a:lumMod val="50000"/>
                        <a:lumOff val="50000"/>
                      </a:schemeClr>
                    </a:solidFill>
                    <a:latin typeface="Nunito SemiBold" panose="00000700000000000000" pitchFamily="2" charset="0"/>
                    <a:ea typeface="Nunito"/>
                    <a:cs typeface="Nunito"/>
                    <a:sym typeface="Arial"/>
                  </a:rPr>
                  <a:t>RINF TECH will consult on this</a:t>
                </a:r>
              </a:p>
            </p:txBody>
          </p:sp>
        </p:grpSp>
        <p:grpSp>
          <p:nvGrpSpPr>
            <p:cNvPr id="315" name="Group 314">
              <a:extLst>
                <a:ext uri="{FF2B5EF4-FFF2-40B4-BE49-F238E27FC236}">
                  <a16:creationId xmlns:a16="http://schemas.microsoft.com/office/drawing/2014/main" id="{E9E21BC8-84A0-41C5-8C72-E2E4F62E16B6}"/>
                </a:ext>
              </a:extLst>
            </p:cNvPr>
            <p:cNvGrpSpPr/>
            <p:nvPr/>
          </p:nvGrpSpPr>
          <p:grpSpPr>
            <a:xfrm>
              <a:off x="9072736" y="1267273"/>
              <a:ext cx="1841873" cy="185044"/>
              <a:chOff x="8613241" y="1061308"/>
              <a:chExt cx="1841873" cy="185044"/>
            </a:xfrm>
          </p:grpSpPr>
          <p:sp>
            <p:nvSpPr>
              <p:cNvPr id="34" name="Oval 33">
                <a:extLst>
                  <a:ext uri="{FF2B5EF4-FFF2-40B4-BE49-F238E27FC236}">
                    <a16:creationId xmlns:a16="http://schemas.microsoft.com/office/drawing/2014/main" id="{767B9C7A-F1D1-4681-A470-3CD40DAFC102}"/>
                  </a:ext>
                </a:extLst>
              </p:cNvPr>
              <p:cNvSpPr>
                <a:spLocks noChangeAspect="1"/>
              </p:cNvSpPr>
              <p:nvPr/>
            </p:nvSpPr>
            <p:spPr>
              <a:xfrm>
                <a:off x="8613241" y="1061308"/>
                <a:ext cx="182880" cy="182880"/>
              </a:xfrm>
              <a:prstGeom prst="ellipse">
                <a:avLst/>
              </a:prstGeom>
              <a:solidFill>
                <a:srgbClr val="36C6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1" name="TextBox 310">
                <a:extLst>
                  <a:ext uri="{FF2B5EF4-FFF2-40B4-BE49-F238E27FC236}">
                    <a16:creationId xmlns:a16="http://schemas.microsoft.com/office/drawing/2014/main" id="{021DA778-BD01-4168-9880-1FEEB4AAD36E}"/>
                  </a:ext>
                </a:extLst>
              </p:cNvPr>
              <p:cNvSpPr txBox="1"/>
              <p:nvPr/>
            </p:nvSpPr>
            <p:spPr>
              <a:xfrm>
                <a:off x="8791266" y="1077075"/>
                <a:ext cx="1663848" cy="169277"/>
              </a:xfrm>
              <a:prstGeom prst="rect">
                <a:avLst/>
              </a:prstGeom>
              <a:noFill/>
            </p:spPr>
            <p:txBody>
              <a:bodyPr wrap="square" lIns="68580" tIns="0" rIns="0" bIns="0" rtlCol="0" anchor="ctr">
                <a:spAutoFit/>
              </a:bodyPr>
              <a:lstStyle/>
              <a:p>
                <a:pPr defTabSz="914355">
                  <a:buClr>
                    <a:srgbClr val="ADADAD"/>
                  </a:buClr>
                  <a:buSzPct val="150000"/>
                  <a:defRPr/>
                </a:pPr>
                <a:r>
                  <a:rPr lang="en-US" sz="825" kern="0">
                    <a:solidFill>
                      <a:schemeClr val="bg1">
                        <a:lumMod val="50000"/>
                        <a:lumOff val="50000"/>
                      </a:schemeClr>
                    </a:solidFill>
                    <a:latin typeface="Nunito SemiBold" panose="00000700000000000000" pitchFamily="2" charset="0"/>
                    <a:ea typeface="Nunito"/>
                    <a:cs typeface="Nunito"/>
                    <a:sym typeface="Arial"/>
                  </a:rPr>
                  <a:t>As per agreement</a:t>
                </a:r>
              </a:p>
            </p:txBody>
          </p:sp>
        </p:grpSp>
      </p:grpSp>
      <p:grpSp>
        <p:nvGrpSpPr>
          <p:cNvPr id="330" name="Group 329">
            <a:extLst>
              <a:ext uri="{FF2B5EF4-FFF2-40B4-BE49-F238E27FC236}">
                <a16:creationId xmlns:a16="http://schemas.microsoft.com/office/drawing/2014/main" id="{C5848285-A8D1-414E-9585-15657813B960}"/>
              </a:ext>
            </a:extLst>
          </p:cNvPr>
          <p:cNvGrpSpPr/>
          <p:nvPr/>
        </p:nvGrpSpPr>
        <p:grpSpPr>
          <a:xfrm>
            <a:off x="341857" y="293118"/>
            <a:ext cx="5323661" cy="833678"/>
            <a:chOff x="1123059" y="354963"/>
            <a:chExt cx="7098215" cy="1111571"/>
          </a:xfrm>
        </p:grpSpPr>
        <p:grpSp>
          <p:nvGrpSpPr>
            <p:cNvPr id="301" name="Group 300">
              <a:extLst>
                <a:ext uri="{FF2B5EF4-FFF2-40B4-BE49-F238E27FC236}">
                  <a16:creationId xmlns:a16="http://schemas.microsoft.com/office/drawing/2014/main" id="{D7683EDC-E6A6-42E7-A356-32F54C8CDFA1}"/>
                </a:ext>
              </a:extLst>
            </p:cNvPr>
            <p:cNvGrpSpPr>
              <a:grpSpLocks noChangeAspect="1"/>
            </p:cNvGrpSpPr>
            <p:nvPr/>
          </p:nvGrpSpPr>
          <p:grpSpPr>
            <a:xfrm>
              <a:off x="1123059" y="358543"/>
              <a:ext cx="1241845" cy="1100562"/>
              <a:chOff x="5300662" y="2724150"/>
              <a:chExt cx="1590675" cy="1409700"/>
            </a:xfrm>
          </p:grpSpPr>
          <p:pic>
            <p:nvPicPr>
              <p:cNvPr id="302" name="Graphic 301">
                <a:extLst>
                  <a:ext uri="{FF2B5EF4-FFF2-40B4-BE49-F238E27FC236}">
                    <a16:creationId xmlns:a16="http://schemas.microsoft.com/office/drawing/2014/main" id="{03282E0E-A6C3-4E5F-AA50-8D626B1A3553}"/>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5300662" y="2728912"/>
                <a:ext cx="1590675" cy="1400175"/>
              </a:xfrm>
              <a:prstGeom prst="rect">
                <a:avLst/>
              </a:prstGeom>
            </p:spPr>
          </p:pic>
          <p:pic>
            <p:nvPicPr>
              <p:cNvPr id="303" name="Graphic 302">
                <a:extLst>
                  <a:ext uri="{FF2B5EF4-FFF2-40B4-BE49-F238E27FC236}">
                    <a16:creationId xmlns:a16="http://schemas.microsoft.com/office/drawing/2014/main" id="{D45A4463-7391-4E2A-B7FE-68B9A999A6E7}"/>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5314950" y="2724150"/>
                <a:ext cx="1562100" cy="1409700"/>
              </a:xfrm>
              <a:prstGeom prst="rect">
                <a:avLst/>
              </a:prstGeom>
            </p:spPr>
          </p:pic>
        </p:grpSp>
        <p:grpSp>
          <p:nvGrpSpPr>
            <p:cNvPr id="304" name="Group 303">
              <a:extLst>
                <a:ext uri="{FF2B5EF4-FFF2-40B4-BE49-F238E27FC236}">
                  <a16:creationId xmlns:a16="http://schemas.microsoft.com/office/drawing/2014/main" id="{E2476C6E-A675-494D-B786-4F604EE3D51D}"/>
                </a:ext>
              </a:extLst>
            </p:cNvPr>
            <p:cNvGrpSpPr>
              <a:grpSpLocks noChangeAspect="1"/>
            </p:cNvGrpSpPr>
            <p:nvPr/>
          </p:nvGrpSpPr>
          <p:grpSpPr>
            <a:xfrm>
              <a:off x="6927374" y="358538"/>
              <a:ext cx="1293900" cy="1107996"/>
              <a:chOff x="5267325" y="2719387"/>
              <a:chExt cx="1657350" cy="1419225"/>
            </a:xfrm>
          </p:grpSpPr>
          <p:pic>
            <p:nvPicPr>
              <p:cNvPr id="305" name="Graphic 304">
                <a:extLst>
                  <a:ext uri="{FF2B5EF4-FFF2-40B4-BE49-F238E27FC236}">
                    <a16:creationId xmlns:a16="http://schemas.microsoft.com/office/drawing/2014/main" id="{CDA4DFF4-142B-47DA-ADEF-AAF0299C4E48}"/>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5267325" y="2719387"/>
                <a:ext cx="1657350" cy="1419225"/>
              </a:xfrm>
              <a:prstGeom prst="rect">
                <a:avLst/>
              </a:prstGeom>
            </p:spPr>
          </p:pic>
          <p:pic>
            <p:nvPicPr>
              <p:cNvPr id="306" name="Graphic 305">
                <a:extLst>
                  <a:ext uri="{FF2B5EF4-FFF2-40B4-BE49-F238E27FC236}">
                    <a16:creationId xmlns:a16="http://schemas.microsoft.com/office/drawing/2014/main" id="{CAD2B41C-ABF9-41C3-97E3-823D0583FD1F}"/>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5319712" y="2719387"/>
                <a:ext cx="1552575" cy="1419225"/>
              </a:xfrm>
              <a:prstGeom prst="rect">
                <a:avLst/>
              </a:prstGeom>
            </p:spPr>
          </p:pic>
        </p:grpSp>
        <p:sp>
          <p:nvSpPr>
            <p:cNvPr id="307" name="TextBox 306">
              <a:extLst>
                <a:ext uri="{FF2B5EF4-FFF2-40B4-BE49-F238E27FC236}">
                  <a16:creationId xmlns:a16="http://schemas.microsoft.com/office/drawing/2014/main" id="{AF7E72D3-CE54-4E58-AA11-FECF40192D1B}"/>
                </a:ext>
              </a:extLst>
            </p:cNvPr>
            <p:cNvSpPr txBox="1"/>
            <p:nvPr/>
          </p:nvSpPr>
          <p:spPr>
            <a:xfrm>
              <a:off x="2474072" y="354963"/>
              <a:ext cx="4338834" cy="584776"/>
            </a:xfrm>
            <a:prstGeom prst="rect">
              <a:avLst/>
            </a:prstGeom>
            <a:noFill/>
          </p:spPr>
          <p:txBody>
            <a:bodyPr wrap="square" rtlCol="0" anchor="ctr">
              <a:spAutoFit/>
            </a:bodyPr>
            <a:lstStyle/>
            <a:p>
              <a:pPr algn="ctr" defTabSz="914355">
                <a:buClr>
                  <a:srgbClr val="ADADAD"/>
                </a:buClr>
                <a:buSzPct val="150000"/>
                <a:defRPr/>
              </a:pPr>
              <a:r>
                <a:rPr lang="en-US" sz="2250" kern="0">
                  <a:solidFill>
                    <a:srgbClr val="323232"/>
                  </a:solidFill>
                  <a:latin typeface="Nunito ExtraBold" panose="00000900000000000000" pitchFamily="2" charset="0"/>
                  <a:ea typeface="Nunito"/>
                  <a:cs typeface="Nunito"/>
                  <a:sym typeface="Arial"/>
                </a:rPr>
                <a:t>Managed Team</a:t>
              </a:r>
              <a:r>
                <a:rPr lang="en-US" sz="2250" kern="0">
                  <a:solidFill>
                    <a:srgbClr val="E7357E"/>
                  </a:solidFill>
                  <a:latin typeface="Nunito ExtraBold" panose="00000900000000000000" pitchFamily="2" charset="0"/>
                  <a:ea typeface="Nunito"/>
                  <a:cs typeface="Nunito"/>
                  <a:sym typeface="Arial"/>
                </a:rPr>
                <a:t>.</a:t>
              </a:r>
            </a:p>
          </p:txBody>
        </p:sp>
        <p:sp>
          <p:nvSpPr>
            <p:cNvPr id="318" name="TextBox 317">
              <a:extLst>
                <a:ext uri="{FF2B5EF4-FFF2-40B4-BE49-F238E27FC236}">
                  <a16:creationId xmlns:a16="http://schemas.microsoft.com/office/drawing/2014/main" id="{1FAF6311-2DEE-46C1-A2EA-AAEA4EA80A2B}"/>
                </a:ext>
              </a:extLst>
            </p:cNvPr>
            <p:cNvSpPr txBox="1"/>
            <p:nvPr/>
          </p:nvSpPr>
          <p:spPr>
            <a:xfrm>
              <a:off x="1134584" y="755895"/>
              <a:ext cx="1220087" cy="338555"/>
            </a:xfrm>
            <a:prstGeom prst="rect">
              <a:avLst/>
            </a:prstGeom>
            <a:noFill/>
          </p:spPr>
          <p:txBody>
            <a:bodyPr wrap="square" lIns="68580" rtlCol="0" anchor="ctr">
              <a:spAutoFit/>
            </a:bodyPr>
            <a:lstStyle/>
            <a:p>
              <a:pPr algn="ctr" defTabSz="914355">
                <a:buClr>
                  <a:srgbClr val="ADADAD"/>
                </a:buClr>
                <a:buSzPct val="150000"/>
                <a:defRPr/>
              </a:pPr>
              <a:r>
                <a:rPr lang="en-US" sz="1050" kern="0">
                  <a:latin typeface="Nunito ExtraBold" panose="00000900000000000000" pitchFamily="2" charset="0"/>
                  <a:ea typeface="Nunito"/>
                  <a:cs typeface="Nunito"/>
                  <a:sym typeface="Arial"/>
                </a:rPr>
                <a:t>Customer</a:t>
              </a:r>
            </a:p>
          </p:txBody>
        </p:sp>
        <p:sp>
          <p:nvSpPr>
            <p:cNvPr id="319" name="TextBox 318">
              <a:extLst>
                <a:ext uri="{FF2B5EF4-FFF2-40B4-BE49-F238E27FC236}">
                  <a16:creationId xmlns:a16="http://schemas.microsoft.com/office/drawing/2014/main" id="{4290E723-BCFA-4CF4-9B19-5539B680921E}"/>
                </a:ext>
              </a:extLst>
            </p:cNvPr>
            <p:cNvSpPr txBox="1"/>
            <p:nvPr/>
          </p:nvSpPr>
          <p:spPr>
            <a:xfrm>
              <a:off x="6956523" y="755895"/>
              <a:ext cx="1212101" cy="338555"/>
            </a:xfrm>
            <a:prstGeom prst="rect">
              <a:avLst/>
            </a:prstGeom>
            <a:noFill/>
          </p:spPr>
          <p:txBody>
            <a:bodyPr wrap="square" lIns="68580" rtlCol="0" anchor="ctr">
              <a:spAutoFit/>
            </a:bodyPr>
            <a:lstStyle/>
            <a:p>
              <a:pPr algn="ctr" defTabSz="914355">
                <a:buClr>
                  <a:srgbClr val="ADADAD"/>
                </a:buClr>
                <a:buSzPct val="150000"/>
                <a:defRPr/>
              </a:pPr>
              <a:r>
                <a:rPr lang="en-US" sz="1050" kern="0">
                  <a:latin typeface="Nunito ExtraBold" panose="00000900000000000000" pitchFamily="2" charset="0"/>
                  <a:ea typeface="Nunito"/>
                  <a:cs typeface="Nunito"/>
                  <a:sym typeface="Arial"/>
                </a:rPr>
                <a:t>RINF TECH</a:t>
              </a:r>
            </a:p>
          </p:txBody>
        </p:sp>
        <p:cxnSp>
          <p:nvCxnSpPr>
            <p:cNvPr id="323" name="Straight Arrow Connector 322">
              <a:extLst>
                <a:ext uri="{FF2B5EF4-FFF2-40B4-BE49-F238E27FC236}">
                  <a16:creationId xmlns:a16="http://schemas.microsoft.com/office/drawing/2014/main" id="{9272320D-9307-49D8-9DB8-7C1A4B3F41BB}"/>
                </a:ext>
              </a:extLst>
            </p:cNvPr>
            <p:cNvCxnSpPr>
              <a:cxnSpLocks/>
            </p:cNvCxnSpPr>
            <p:nvPr/>
          </p:nvCxnSpPr>
          <p:spPr>
            <a:xfrm>
              <a:off x="2448438" y="911173"/>
              <a:ext cx="4364468" cy="0"/>
            </a:xfrm>
            <a:prstGeom prst="straightConnector1">
              <a:avLst/>
            </a:prstGeom>
            <a:ln w="38100">
              <a:solidFill>
                <a:schemeClr val="bg1">
                  <a:lumMod val="10000"/>
                  <a:lumOff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84" name="Rectangle: Rounded Corners 283">
            <a:extLst>
              <a:ext uri="{FF2B5EF4-FFF2-40B4-BE49-F238E27FC236}">
                <a16:creationId xmlns:a16="http://schemas.microsoft.com/office/drawing/2014/main" id="{A489559F-6ECA-4E48-B14A-0D83750D6B5B}"/>
              </a:ext>
            </a:extLst>
          </p:cNvPr>
          <p:cNvSpPr/>
          <p:nvPr/>
        </p:nvSpPr>
        <p:spPr>
          <a:xfrm>
            <a:off x="5079398" y="1648724"/>
            <a:ext cx="1440180" cy="3360420"/>
          </a:xfrm>
          <a:prstGeom prst="roundRect">
            <a:avLst>
              <a:gd name="adj" fmla="val 4327"/>
            </a:avLst>
          </a:prstGeom>
          <a:solidFill>
            <a:schemeClr val="tx1"/>
          </a:solid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3">
              <a:buClr>
                <a:srgbClr val="000000"/>
              </a:buClr>
              <a:defRPr/>
            </a:pPr>
            <a:endParaRPr lang="en-US" sz="1350" kern="0">
              <a:solidFill>
                <a:srgbClr val="212121"/>
              </a:solidFill>
              <a:latin typeface="Arial"/>
              <a:sym typeface="Arial"/>
            </a:endParaRPr>
          </a:p>
        </p:txBody>
      </p:sp>
      <p:grpSp>
        <p:nvGrpSpPr>
          <p:cNvPr id="246" name="Group 245">
            <a:extLst>
              <a:ext uri="{FF2B5EF4-FFF2-40B4-BE49-F238E27FC236}">
                <a16:creationId xmlns:a16="http://schemas.microsoft.com/office/drawing/2014/main" id="{030B0C1D-224A-4A08-A3C5-A7A1913EEC4C}"/>
              </a:ext>
            </a:extLst>
          </p:cNvPr>
          <p:cNvGrpSpPr/>
          <p:nvPr/>
        </p:nvGrpSpPr>
        <p:grpSpPr>
          <a:xfrm>
            <a:off x="5159758" y="1735074"/>
            <a:ext cx="1069961" cy="370332"/>
            <a:chOff x="8477745" y="1468400"/>
            <a:chExt cx="1426615" cy="493776"/>
          </a:xfrm>
        </p:grpSpPr>
        <p:sp>
          <p:nvSpPr>
            <p:cNvPr id="137" name="Oval 136">
              <a:extLst>
                <a:ext uri="{FF2B5EF4-FFF2-40B4-BE49-F238E27FC236}">
                  <a16:creationId xmlns:a16="http://schemas.microsoft.com/office/drawing/2014/main" id="{6CEB5419-AA96-45FF-A209-29A00B05E2A4}"/>
                </a:ext>
              </a:extLst>
            </p:cNvPr>
            <p:cNvSpPr>
              <a:spLocks noChangeAspect="1"/>
            </p:cNvSpPr>
            <p:nvPr/>
          </p:nvSpPr>
          <p:spPr>
            <a:xfrm>
              <a:off x="8477745" y="146840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38" name="TextBox 137">
              <a:extLst>
                <a:ext uri="{FF2B5EF4-FFF2-40B4-BE49-F238E27FC236}">
                  <a16:creationId xmlns:a16="http://schemas.microsoft.com/office/drawing/2014/main" id="{2327E610-7305-48DB-AB1B-F026513BF869}"/>
                </a:ext>
              </a:extLst>
            </p:cNvPr>
            <p:cNvSpPr txBox="1"/>
            <p:nvPr/>
          </p:nvSpPr>
          <p:spPr>
            <a:xfrm>
              <a:off x="8959229" y="1582387"/>
              <a:ext cx="945131"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Team</a:t>
              </a:r>
            </a:p>
            <a:p>
              <a:pPr>
                <a:lnSpc>
                  <a:spcPts val="825"/>
                </a:lnSpc>
              </a:pPr>
              <a:r>
                <a:rPr lang="en-US" sz="788">
                  <a:solidFill>
                    <a:schemeClr val="bg1">
                      <a:lumMod val="50000"/>
                      <a:lumOff val="50000"/>
                    </a:schemeClr>
                  </a:solidFill>
                  <a:latin typeface="Nunito SemiBold" panose="00000700000000000000" pitchFamily="2" charset="0"/>
                </a:rPr>
                <a:t>Organization</a:t>
              </a:r>
            </a:p>
          </p:txBody>
        </p:sp>
        <p:pic>
          <p:nvPicPr>
            <p:cNvPr id="168" name="Graphic 167">
              <a:extLst>
                <a:ext uri="{FF2B5EF4-FFF2-40B4-BE49-F238E27FC236}">
                  <a16:creationId xmlns:a16="http://schemas.microsoft.com/office/drawing/2014/main" id="{4B1D16BA-7F8D-4C28-9D80-97CBB5B9E4EE}"/>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8573578" y="1549614"/>
              <a:ext cx="320040" cy="286703"/>
            </a:xfrm>
            <a:prstGeom prst="rect">
              <a:avLst/>
            </a:prstGeom>
          </p:spPr>
        </p:pic>
      </p:grpSp>
      <p:grpSp>
        <p:nvGrpSpPr>
          <p:cNvPr id="279" name="Group 278">
            <a:extLst>
              <a:ext uri="{FF2B5EF4-FFF2-40B4-BE49-F238E27FC236}">
                <a16:creationId xmlns:a16="http://schemas.microsoft.com/office/drawing/2014/main" id="{43062041-E9DC-4EB0-9B93-93D0C97111C9}"/>
              </a:ext>
            </a:extLst>
          </p:cNvPr>
          <p:cNvGrpSpPr/>
          <p:nvPr/>
        </p:nvGrpSpPr>
        <p:grpSpPr>
          <a:xfrm>
            <a:off x="5159760" y="4121658"/>
            <a:ext cx="1238276" cy="370332"/>
            <a:chOff x="8477745" y="5533320"/>
            <a:chExt cx="1651035" cy="493776"/>
          </a:xfrm>
        </p:grpSpPr>
        <p:sp>
          <p:nvSpPr>
            <p:cNvPr id="147" name="Oval 146">
              <a:extLst>
                <a:ext uri="{FF2B5EF4-FFF2-40B4-BE49-F238E27FC236}">
                  <a16:creationId xmlns:a16="http://schemas.microsoft.com/office/drawing/2014/main" id="{CB3855D9-BC99-41B4-9E05-21C8734EB7C5}"/>
                </a:ext>
              </a:extLst>
            </p:cNvPr>
            <p:cNvSpPr>
              <a:spLocks noChangeAspect="1"/>
            </p:cNvSpPr>
            <p:nvPr/>
          </p:nvSpPr>
          <p:spPr>
            <a:xfrm>
              <a:off x="8477745" y="553332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48" name="TextBox 147">
              <a:extLst>
                <a:ext uri="{FF2B5EF4-FFF2-40B4-BE49-F238E27FC236}">
                  <a16:creationId xmlns:a16="http://schemas.microsoft.com/office/drawing/2014/main" id="{2DED5227-B40B-4703-9057-326AE334C996}"/>
                </a:ext>
              </a:extLst>
            </p:cNvPr>
            <p:cNvSpPr txBox="1"/>
            <p:nvPr/>
          </p:nvSpPr>
          <p:spPr>
            <a:xfrm>
              <a:off x="8959229" y="5634927"/>
              <a:ext cx="1169551"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Project Resource</a:t>
              </a:r>
            </a:p>
            <a:p>
              <a:pPr>
                <a:lnSpc>
                  <a:spcPts val="825"/>
                </a:lnSpc>
              </a:pPr>
              <a:r>
                <a:rPr lang="en-US" sz="788">
                  <a:solidFill>
                    <a:schemeClr val="bg1">
                      <a:lumMod val="50000"/>
                      <a:lumOff val="50000"/>
                    </a:schemeClr>
                  </a:solidFill>
                  <a:latin typeface="Nunito SemiBold" panose="00000700000000000000" pitchFamily="2" charset="0"/>
                </a:rPr>
                <a:t>Planning</a:t>
              </a:r>
            </a:p>
          </p:txBody>
        </p:sp>
        <p:pic>
          <p:nvPicPr>
            <p:cNvPr id="180" name="Graphic 179">
              <a:extLst>
                <a:ext uri="{FF2B5EF4-FFF2-40B4-BE49-F238E27FC236}">
                  <a16:creationId xmlns:a16="http://schemas.microsoft.com/office/drawing/2014/main" id="{1BF49888-6EAE-4023-8C47-38F1CFEA4067}"/>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8620251" y="5628250"/>
              <a:ext cx="226695" cy="286703"/>
            </a:xfrm>
            <a:prstGeom prst="rect">
              <a:avLst/>
            </a:prstGeom>
          </p:spPr>
        </p:pic>
      </p:grpSp>
      <p:grpSp>
        <p:nvGrpSpPr>
          <p:cNvPr id="258" name="Group 257">
            <a:extLst>
              <a:ext uri="{FF2B5EF4-FFF2-40B4-BE49-F238E27FC236}">
                <a16:creationId xmlns:a16="http://schemas.microsoft.com/office/drawing/2014/main" id="{5180B957-D79E-488D-A1AA-0473DAFD9710}"/>
              </a:ext>
            </a:extLst>
          </p:cNvPr>
          <p:cNvGrpSpPr/>
          <p:nvPr/>
        </p:nvGrpSpPr>
        <p:grpSpPr>
          <a:xfrm>
            <a:off x="5159760" y="2578608"/>
            <a:ext cx="1249498" cy="370332"/>
            <a:chOff x="8477745" y="2785328"/>
            <a:chExt cx="1665997" cy="493776"/>
          </a:xfrm>
        </p:grpSpPr>
        <p:sp>
          <p:nvSpPr>
            <p:cNvPr id="141" name="Oval 140">
              <a:extLst>
                <a:ext uri="{FF2B5EF4-FFF2-40B4-BE49-F238E27FC236}">
                  <a16:creationId xmlns:a16="http://schemas.microsoft.com/office/drawing/2014/main" id="{A4E5A914-DB74-49E8-80FC-AAE83A9B6503}"/>
                </a:ext>
              </a:extLst>
            </p:cNvPr>
            <p:cNvSpPr>
              <a:spLocks noChangeAspect="1"/>
            </p:cNvSpPr>
            <p:nvPr/>
          </p:nvSpPr>
          <p:spPr>
            <a:xfrm>
              <a:off x="8477745" y="278532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42" name="TextBox 141">
              <a:extLst>
                <a:ext uri="{FF2B5EF4-FFF2-40B4-BE49-F238E27FC236}">
                  <a16:creationId xmlns:a16="http://schemas.microsoft.com/office/drawing/2014/main" id="{09600443-7CC7-4C82-850D-B1D69352162C}"/>
                </a:ext>
              </a:extLst>
            </p:cNvPr>
            <p:cNvSpPr txBox="1"/>
            <p:nvPr/>
          </p:nvSpPr>
          <p:spPr>
            <a:xfrm>
              <a:off x="8959229" y="2967709"/>
              <a:ext cx="1184513"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KPI Management</a:t>
              </a:r>
            </a:p>
          </p:txBody>
        </p:sp>
        <p:pic>
          <p:nvPicPr>
            <p:cNvPr id="182" name="Graphic 181">
              <a:extLst>
                <a:ext uri="{FF2B5EF4-FFF2-40B4-BE49-F238E27FC236}">
                  <a16:creationId xmlns:a16="http://schemas.microsoft.com/office/drawing/2014/main" id="{75CA11AF-1912-4951-8649-DA25C66FB43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8583579" y="2914476"/>
              <a:ext cx="300038" cy="226695"/>
            </a:xfrm>
            <a:prstGeom prst="rect">
              <a:avLst/>
            </a:prstGeom>
          </p:spPr>
        </p:pic>
      </p:grpSp>
      <p:grpSp>
        <p:nvGrpSpPr>
          <p:cNvPr id="271" name="Group 270">
            <a:extLst>
              <a:ext uri="{FF2B5EF4-FFF2-40B4-BE49-F238E27FC236}">
                <a16:creationId xmlns:a16="http://schemas.microsoft.com/office/drawing/2014/main" id="{EBCA957F-AD43-4148-A230-44AAA3441961}"/>
              </a:ext>
            </a:extLst>
          </p:cNvPr>
          <p:cNvGrpSpPr/>
          <p:nvPr/>
        </p:nvGrpSpPr>
        <p:grpSpPr>
          <a:xfrm>
            <a:off x="5159762" y="3703320"/>
            <a:ext cx="863174" cy="370332"/>
            <a:chOff x="8477745" y="4825278"/>
            <a:chExt cx="1150898" cy="493776"/>
          </a:xfrm>
        </p:grpSpPr>
        <p:sp>
          <p:nvSpPr>
            <p:cNvPr id="145" name="Oval 144">
              <a:extLst>
                <a:ext uri="{FF2B5EF4-FFF2-40B4-BE49-F238E27FC236}">
                  <a16:creationId xmlns:a16="http://schemas.microsoft.com/office/drawing/2014/main" id="{3B66B6B1-D2A0-40B8-A4B6-87BCC263D25E}"/>
                </a:ext>
              </a:extLst>
            </p:cNvPr>
            <p:cNvSpPr>
              <a:spLocks noChangeAspect="1"/>
            </p:cNvSpPr>
            <p:nvPr/>
          </p:nvSpPr>
          <p:spPr>
            <a:xfrm>
              <a:off x="8477745" y="482527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46" name="TextBox 145">
              <a:extLst>
                <a:ext uri="{FF2B5EF4-FFF2-40B4-BE49-F238E27FC236}">
                  <a16:creationId xmlns:a16="http://schemas.microsoft.com/office/drawing/2014/main" id="{025D9D6C-2D92-47BC-AF0B-092916765133}"/>
                </a:ext>
              </a:extLst>
            </p:cNvPr>
            <p:cNvSpPr txBox="1"/>
            <p:nvPr/>
          </p:nvSpPr>
          <p:spPr>
            <a:xfrm>
              <a:off x="8959229" y="4926085"/>
              <a:ext cx="66941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KPI/SLA</a:t>
              </a:r>
            </a:p>
            <a:p>
              <a:pPr>
                <a:lnSpc>
                  <a:spcPts val="825"/>
                </a:lnSpc>
              </a:pPr>
              <a:r>
                <a:rPr lang="en-US" sz="788">
                  <a:solidFill>
                    <a:schemeClr val="bg1">
                      <a:lumMod val="50000"/>
                      <a:lumOff val="50000"/>
                    </a:schemeClr>
                  </a:solidFill>
                  <a:latin typeface="Nunito SemiBold" panose="00000700000000000000" pitchFamily="2" charset="0"/>
                </a:rPr>
                <a:t>Report</a:t>
              </a:r>
            </a:p>
          </p:txBody>
        </p:sp>
        <p:pic>
          <p:nvPicPr>
            <p:cNvPr id="192" name="Graphic 191">
              <a:extLst>
                <a:ext uri="{FF2B5EF4-FFF2-40B4-BE49-F238E27FC236}">
                  <a16:creationId xmlns:a16="http://schemas.microsoft.com/office/drawing/2014/main" id="{02744C6C-8676-4266-89EF-6478FA429749}"/>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8594617" y="4944580"/>
              <a:ext cx="260032" cy="220028"/>
            </a:xfrm>
            <a:prstGeom prst="rect">
              <a:avLst/>
            </a:prstGeom>
          </p:spPr>
        </p:pic>
      </p:grpSp>
      <p:grpSp>
        <p:nvGrpSpPr>
          <p:cNvPr id="252" name="Group 251">
            <a:extLst>
              <a:ext uri="{FF2B5EF4-FFF2-40B4-BE49-F238E27FC236}">
                <a16:creationId xmlns:a16="http://schemas.microsoft.com/office/drawing/2014/main" id="{7FED206D-5DCC-446A-899F-A18FD9B15463}"/>
              </a:ext>
            </a:extLst>
          </p:cNvPr>
          <p:cNvGrpSpPr/>
          <p:nvPr/>
        </p:nvGrpSpPr>
        <p:grpSpPr>
          <a:xfrm>
            <a:off x="5159761" y="2160270"/>
            <a:ext cx="1286366" cy="370332"/>
            <a:chOff x="8477745" y="2138068"/>
            <a:chExt cx="1715154" cy="493776"/>
          </a:xfrm>
        </p:grpSpPr>
        <p:sp>
          <p:nvSpPr>
            <p:cNvPr id="139" name="Oval 138">
              <a:extLst>
                <a:ext uri="{FF2B5EF4-FFF2-40B4-BE49-F238E27FC236}">
                  <a16:creationId xmlns:a16="http://schemas.microsoft.com/office/drawing/2014/main" id="{A5E92800-7466-48B7-ACA6-867DA8DE7C8B}"/>
                </a:ext>
              </a:extLst>
            </p:cNvPr>
            <p:cNvSpPr>
              <a:spLocks noChangeAspect="1"/>
            </p:cNvSpPr>
            <p:nvPr/>
          </p:nvSpPr>
          <p:spPr>
            <a:xfrm>
              <a:off x="8477745" y="213806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40" name="TextBox 139">
              <a:extLst>
                <a:ext uri="{FF2B5EF4-FFF2-40B4-BE49-F238E27FC236}">
                  <a16:creationId xmlns:a16="http://schemas.microsoft.com/office/drawing/2014/main" id="{344C0F26-7AD2-4363-8120-49349512B683}"/>
                </a:ext>
              </a:extLst>
            </p:cNvPr>
            <p:cNvSpPr txBox="1"/>
            <p:nvPr/>
          </p:nvSpPr>
          <p:spPr>
            <a:xfrm>
              <a:off x="8959229" y="2320449"/>
              <a:ext cx="1233670"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WIP Management</a:t>
              </a:r>
            </a:p>
          </p:txBody>
        </p:sp>
        <p:pic>
          <p:nvPicPr>
            <p:cNvPr id="195" name="Graphic 194">
              <a:extLst>
                <a:ext uri="{FF2B5EF4-FFF2-40B4-BE49-F238E27FC236}">
                  <a16:creationId xmlns:a16="http://schemas.microsoft.com/office/drawing/2014/main" id="{284E7E9D-E199-4031-90BB-9EEFA760173B}"/>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8609213" y="2263432"/>
              <a:ext cx="266700" cy="126682"/>
            </a:xfrm>
            <a:prstGeom prst="rect">
              <a:avLst/>
            </a:prstGeom>
          </p:spPr>
        </p:pic>
        <p:pic>
          <p:nvPicPr>
            <p:cNvPr id="197" name="Graphic 196">
              <a:extLst>
                <a:ext uri="{FF2B5EF4-FFF2-40B4-BE49-F238E27FC236}">
                  <a16:creationId xmlns:a16="http://schemas.microsoft.com/office/drawing/2014/main" id="{6BC57C91-48DA-4BDE-AB47-222EFC45615E}"/>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8609213" y="2388942"/>
              <a:ext cx="266700" cy="126682"/>
            </a:xfrm>
            <a:prstGeom prst="rect">
              <a:avLst/>
            </a:prstGeom>
          </p:spPr>
        </p:pic>
      </p:grpSp>
      <p:sp>
        <p:nvSpPr>
          <p:cNvPr id="289" name="TextBox 288">
            <a:extLst>
              <a:ext uri="{FF2B5EF4-FFF2-40B4-BE49-F238E27FC236}">
                <a16:creationId xmlns:a16="http://schemas.microsoft.com/office/drawing/2014/main" id="{3E42737A-7A1B-41CB-9ECF-83B48B49E3C4}"/>
              </a:ext>
            </a:extLst>
          </p:cNvPr>
          <p:cNvSpPr txBox="1"/>
          <p:nvPr/>
        </p:nvSpPr>
        <p:spPr>
          <a:xfrm>
            <a:off x="5085306" y="3499607"/>
            <a:ext cx="1434272" cy="161583"/>
          </a:xfrm>
          <a:prstGeom prst="rect">
            <a:avLst/>
          </a:prstGeom>
          <a:noFill/>
        </p:spPr>
        <p:txBody>
          <a:bodyPr wrap="square" tIns="0" bIns="0" rtlCol="0" anchor="ctr">
            <a:spAutoFit/>
          </a:bodyPr>
          <a:lstStyle/>
          <a:p>
            <a:pPr algn="ctr"/>
            <a:r>
              <a:rPr lang="en-US" sz="1050">
                <a:solidFill>
                  <a:schemeClr val="tx1">
                    <a:lumMod val="85000"/>
                  </a:schemeClr>
                </a:solidFill>
                <a:latin typeface="Nunito ExtraBold" panose="00000900000000000000" pitchFamily="2" charset="0"/>
              </a:rPr>
              <a:t>Deliverables</a:t>
            </a:r>
            <a:endParaRPr lang="en-US" sz="975">
              <a:solidFill>
                <a:schemeClr val="tx1">
                  <a:lumMod val="85000"/>
                </a:schemeClr>
              </a:solidFill>
              <a:latin typeface="Nunito ExtraBold" panose="00000900000000000000" pitchFamily="2" charset="0"/>
            </a:endParaRPr>
          </a:p>
        </p:txBody>
      </p:sp>
      <p:sp>
        <p:nvSpPr>
          <p:cNvPr id="293" name="TextBox 292">
            <a:extLst>
              <a:ext uri="{FF2B5EF4-FFF2-40B4-BE49-F238E27FC236}">
                <a16:creationId xmlns:a16="http://schemas.microsoft.com/office/drawing/2014/main" id="{5FA031DB-9F67-4371-AE22-EF6F5693D4E0}"/>
              </a:ext>
            </a:extLst>
          </p:cNvPr>
          <p:cNvSpPr txBox="1"/>
          <p:nvPr/>
        </p:nvSpPr>
        <p:spPr>
          <a:xfrm>
            <a:off x="4841236" y="1416148"/>
            <a:ext cx="1948102" cy="248209"/>
          </a:xfrm>
          <a:prstGeom prst="rect">
            <a:avLst/>
          </a:prstGeom>
          <a:noFill/>
        </p:spPr>
        <p:txBody>
          <a:bodyPr wrap="square" rtlCol="0" anchor="ctr">
            <a:spAutoFit/>
          </a:bodyPr>
          <a:lstStyle/>
          <a:p>
            <a:pPr algn="ctr" defTabSz="914355">
              <a:buClr>
                <a:srgbClr val="ADADAD"/>
              </a:buClr>
              <a:buSzPct val="150000"/>
              <a:defRPr/>
            </a:pPr>
            <a:r>
              <a:rPr lang="en-US" sz="1013" kern="0">
                <a:solidFill>
                  <a:srgbClr val="E7357E"/>
                </a:solidFill>
                <a:latin typeface="Nunito ExtraBold" panose="00000900000000000000" pitchFamily="2" charset="0"/>
                <a:ea typeface="Nunito"/>
                <a:cs typeface="Nunito"/>
                <a:sym typeface="Arial"/>
              </a:rPr>
              <a:t>Project Team Management</a:t>
            </a:r>
          </a:p>
        </p:txBody>
      </p:sp>
      <p:grpSp>
        <p:nvGrpSpPr>
          <p:cNvPr id="20" name="Group 19">
            <a:extLst>
              <a:ext uri="{FF2B5EF4-FFF2-40B4-BE49-F238E27FC236}">
                <a16:creationId xmlns:a16="http://schemas.microsoft.com/office/drawing/2014/main" id="{60C70D44-6433-40AC-8E8E-8DA5CC141369}"/>
              </a:ext>
            </a:extLst>
          </p:cNvPr>
          <p:cNvGrpSpPr/>
          <p:nvPr/>
        </p:nvGrpSpPr>
        <p:grpSpPr>
          <a:xfrm>
            <a:off x="5159760" y="3001451"/>
            <a:ext cx="1103624" cy="370332"/>
            <a:chOff x="7928857" y="3975039"/>
            <a:chExt cx="1471499" cy="493776"/>
          </a:xfrm>
        </p:grpSpPr>
        <p:sp>
          <p:nvSpPr>
            <p:cNvPr id="143" name="Oval 142">
              <a:extLst>
                <a:ext uri="{FF2B5EF4-FFF2-40B4-BE49-F238E27FC236}">
                  <a16:creationId xmlns:a16="http://schemas.microsoft.com/office/drawing/2014/main" id="{BAF27EAD-A853-4442-A625-E5BF3AE2565E}"/>
                </a:ext>
              </a:extLst>
            </p:cNvPr>
            <p:cNvSpPr>
              <a:spLocks noChangeAspect="1"/>
            </p:cNvSpPr>
            <p:nvPr/>
          </p:nvSpPr>
          <p:spPr>
            <a:xfrm>
              <a:off x="7928857" y="3975039"/>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44" name="TextBox 143">
              <a:extLst>
                <a:ext uri="{FF2B5EF4-FFF2-40B4-BE49-F238E27FC236}">
                  <a16:creationId xmlns:a16="http://schemas.microsoft.com/office/drawing/2014/main" id="{74B02529-ACFB-4540-A03C-0DD06255AD2F}"/>
                </a:ext>
              </a:extLst>
            </p:cNvPr>
            <p:cNvSpPr txBox="1"/>
            <p:nvPr/>
          </p:nvSpPr>
          <p:spPr>
            <a:xfrm>
              <a:off x="8410341" y="4089026"/>
              <a:ext cx="990015"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Continuous</a:t>
              </a:r>
            </a:p>
            <a:p>
              <a:pPr>
                <a:lnSpc>
                  <a:spcPts val="825"/>
                </a:lnSpc>
              </a:pPr>
              <a:r>
                <a:rPr lang="en-US" sz="788">
                  <a:solidFill>
                    <a:schemeClr val="bg1">
                      <a:lumMod val="50000"/>
                      <a:lumOff val="50000"/>
                    </a:schemeClr>
                  </a:solidFill>
                  <a:latin typeface="Nunito SemiBold" panose="00000700000000000000" pitchFamily="2" charset="0"/>
                </a:rPr>
                <a:t>Improvement</a:t>
              </a:r>
            </a:p>
          </p:txBody>
        </p:sp>
        <p:grpSp>
          <p:nvGrpSpPr>
            <p:cNvPr id="9" name="Group 8">
              <a:extLst>
                <a:ext uri="{FF2B5EF4-FFF2-40B4-BE49-F238E27FC236}">
                  <a16:creationId xmlns:a16="http://schemas.microsoft.com/office/drawing/2014/main" id="{1563E0C5-7D30-4C52-938F-5DBDBBD75B82}"/>
                </a:ext>
              </a:extLst>
            </p:cNvPr>
            <p:cNvGrpSpPr/>
            <p:nvPr/>
          </p:nvGrpSpPr>
          <p:grpSpPr>
            <a:xfrm>
              <a:off x="8060260" y="4086089"/>
              <a:ext cx="233362" cy="253365"/>
              <a:chOff x="8431086" y="4243955"/>
              <a:chExt cx="233362" cy="253365"/>
            </a:xfrm>
          </p:grpSpPr>
          <p:pic>
            <p:nvPicPr>
              <p:cNvPr id="3" name="Graphic 2">
                <a:extLst>
                  <a:ext uri="{FF2B5EF4-FFF2-40B4-BE49-F238E27FC236}">
                    <a16:creationId xmlns:a16="http://schemas.microsoft.com/office/drawing/2014/main" id="{5A6587ED-083A-4B0B-BBE1-76C25C0E85DC}"/>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8431086" y="4243955"/>
                <a:ext cx="233362" cy="253365"/>
              </a:xfrm>
              <a:prstGeom prst="rect">
                <a:avLst/>
              </a:prstGeom>
            </p:spPr>
          </p:pic>
          <p:pic>
            <p:nvPicPr>
              <p:cNvPr id="6" name="Graphic 5">
                <a:extLst>
                  <a:ext uri="{FF2B5EF4-FFF2-40B4-BE49-F238E27FC236}">
                    <a16:creationId xmlns:a16="http://schemas.microsoft.com/office/drawing/2014/main" id="{468795B9-9BC8-4803-838F-CC5FFAF7E0A5}"/>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8522444" y="4323319"/>
                <a:ext cx="113348" cy="173355"/>
              </a:xfrm>
              <a:prstGeom prst="rect">
                <a:avLst/>
              </a:prstGeom>
            </p:spPr>
          </p:pic>
        </p:grpSp>
      </p:grpSp>
      <p:sp>
        <p:nvSpPr>
          <p:cNvPr id="285" name="Rectangle: Rounded Corners 284">
            <a:extLst>
              <a:ext uri="{FF2B5EF4-FFF2-40B4-BE49-F238E27FC236}">
                <a16:creationId xmlns:a16="http://schemas.microsoft.com/office/drawing/2014/main" id="{A92BEB72-A9D5-4B94-9715-CA2405AE5B4B}"/>
              </a:ext>
            </a:extLst>
          </p:cNvPr>
          <p:cNvSpPr/>
          <p:nvPr/>
        </p:nvSpPr>
        <p:spPr>
          <a:xfrm>
            <a:off x="6617520" y="1648724"/>
            <a:ext cx="2386584" cy="3360420"/>
          </a:xfrm>
          <a:prstGeom prst="roundRect">
            <a:avLst>
              <a:gd name="adj" fmla="val 4327"/>
            </a:avLst>
          </a:prstGeom>
          <a:solidFill>
            <a:schemeClr val="tx1"/>
          </a:solid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3">
              <a:buClr>
                <a:srgbClr val="000000"/>
              </a:buClr>
              <a:defRPr/>
            </a:pPr>
            <a:endParaRPr lang="en-US" sz="1400" kern="0">
              <a:solidFill>
                <a:srgbClr val="212121"/>
              </a:solidFill>
              <a:latin typeface="Arial"/>
              <a:sym typeface="Arial"/>
            </a:endParaRPr>
          </a:p>
        </p:txBody>
      </p:sp>
      <p:grpSp>
        <p:nvGrpSpPr>
          <p:cNvPr id="281" name="Group 280">
            <a:extLst>
              <a:ext uri="{FF2B5EF4-FFF2-40B4-BE49-F238E27FC236}">
                <a16:creationId xmlns:a16="http://schemas.microsoft.com/office/drawing/2014/main" id="{CB812874-65B3-467D-ADB7-E1621FFC637B}"/>
              </a:ext>
            </a:extLst>
          </p:cNvPr>
          <p:cNvGrpSpPr/>
          <p:nvPr/>
        </p:nvGrpSpPr>
        <p:grpSpPr>
          <a:xfrm>
            <a:off x="6693408" y="4121658"/>
            <a:ext cx="1102579" cy="370332"/>
            <a:chOff x="10473319" y="6167539"/>
            <a:chExt cx="1470105" cy="493776"/>
          </a:xfrm>
        </p:grpSpPr>
        <p:sp>
          <p:nvSpPr>
            <p:cNvPr id="165" name="Oval 164">
              <a:extLst>
                <a:ext uri="{FF2B5EF4-FFF2-40B4-BE49-F238E27FC236}">
                  <a16:creationId xmlns:a16="http://schemas.microsoft.com/office/drawing/2014/main" id="{2FCB643C-3AD8-44F3-9900-72E4908731C0}"/>
                </a:ext>
              </a:extLst>
            </p:cNvPr>
            <p:cNvSpPr>
              <a:spLocks noChangeAspect="1"/>
            </p:cNvSpPr>
            <p:nvPr/>
          </p:nvSpPr>
          <p:spPr>
            <a:xfrm>
              <a:off x="10473319" y="6167539"/>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66" name="TextBox 165">
              <a:extLst>
                <a:ext uri="{FF2B5EF4-FFF2-40B4-BE49-F238E27FC236}">
                  <a16:creationId xmlns:a16="http://schemas.microsoft.com/office/drawing/2014/main" id="{67931FC8-80C4-4349-BCA3-5B4CD4716AE6}"/>
                </a:ext>
              </a:extLst>
            </p:cNvPr>
            <p:cNvSpPr txBox="1"/>
            <p:nvPr/>
          </p:nvSpPr>
          <p:spPr>
            <a:xfrm>
              <a:off x="10953410" y="6268346"/>
              <a:ext cx="99001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Improvement</a:t>
              </a:r>
            </a:p>
            <a:p>
              <a:pPr>
                <a:lnSpc>
                  <a:spcPts val="825"/>
                </a:lnSpc>
              </a:pPr>
              <a:r>
                <a:rPr lang="en-US" sz="788">
                  <a:solidFill>
                    <a:schemeClr val="bg1">
                      <a:lumMod val="50000"/>
                      <a:lumOff val="50000"/>
                    </a:schemeClr>
                  </a:solidFill>
                  <a:latin typeface="Nunito SemiBold" panose="00000700000000000000" pitchFamily="2" charset="0"/>
                </a:rPr>
                <a:t>Proposals</a:t>
              </a:r>
            </a:p>
          </p:txBody>
        </p:sp>
        <p:pic>
          <p:nvPicPr>
            <p:cNvPr id="172" name="Graphic 171">
              <a:extLst>
                <a:ext uri="{FF2B5EF4-FFF2-40B4-BE49-F238E27FC236}">
                  <a16:creationId xmlns:a16="http://schemas.microsoft.com/office/drawing/2014/main" id="{D51E463C-454C-422B-8EAC-2106A63B6738}"/>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10619158" y="6279363"/>
              <a:ext cx="220028" cy="306705"/>
            </a:xfrm>
            <a:prstGeom prst="rect">
              <a:avLst/>
            </a:prstGeom>
          </p:spPr>
        </p:pic>
      </p:grpSp>
      <p:grpSp>
        <p:nvGrpSpPr>
          <p:cNvPr id="247" name="Group 246">
            <a:extLst>
              <a:ext uri="{FF2B5EF4-FFF2-40B4-BE49-F238E27FC236}">
                <a16:creationId xmlns:a16="http://schemas.microsoft.com/office/drawing/2014/main" id="{851D686E-C2A4-414B-B79B-5D7ECD592C75}"/>
              </a:ext>
            </a:extLst>
          </p:cNvPr>
          <p:cNvGrpSpPr/>
          <p:nvPr/>
        </p:nvGrpSpPr>
        <p:grpSpPr>
          <a:xfrm>
            <a:off x="6693412" y="1735074"/>
            <a:ext cx="1078535" cy="370332"/>
            <a:chOff x="10473319" y="1468400"/>
            <a:chExt cx="1438046" cy="493776"/>
          </a:xfrm>
        </p:grpSpPr>
        <p:sp>
          <p:nvSpPr>
            <p:cNvPr id="153" name="Oval 152">
              <a:extLst>
                <a:ext uri="{FF2B5EF4-FFF2-40B4-BE49-F238E27FC236}">
                  <a16:creationId xmlns:a16="http://schemas.microsoft.com/office/drawing/2014/main" id="{E1A188A4-EC1B-46B8-9BD0-D0EC40AEF950}"/>
                </a:ext>
              </a:extLst>
            </p:cNvPr>
            <p:cNvSpPr>
              <a:spLocks noChangeAspect="1"/>
            </p:cNvSpPr>
            <p:nvPr/>
          </p:nvSpPr>
          <p:spPr>
            <a:xfrm>
              <a:off x="10473319" y="146840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54" name="TextBox 153">
              <a:extLst>
                <a:ext uri="{FF2B5EF4-FFF2-40B4-BE49-F238E27FC236}">
                  <a16:creationId xmlns:a16="http://schemas.microsoft.com/office/drawing/2014/main" id="{D1378B03-1516-40A5-9A2E-334456F8C899}"/>
                </a:ext>
              </a:extLst>
            </p:cNvPr>
            <p:cNvSpPr txBox="1"/>
            <p:nvPr/>
          </p:nvSpPr>
          <p:spPr>
            <a:xfrm>
              <a:off x="10953410" y="1582387"/>
              <a:ext cx="957955"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Technical</a:t>
              </a:r>
            </a:p>
            <a:p>
              <a:pPr>
                <a:lnSpc>
                  <a:spcPts val="825"/>
                </a:lnSpc>
              </a:pPr>
              <a:r>
                <a:rPr lang="en-US" sz="788">
                  <a:solidFill>
                    <a:schemeClr val="bg1">
                      <a:lumMod val="50000"/>
                      <a:lumOff val="50000"/>
                    </a:schemeClr>
                  </a:solidFill>
                  <a:latin typeface="Nunito SemiBold" panose="00000700000000000000" pitchFamily="2" charset="0"/>
                </a:rPr>
                <a:t>Coordination</a:t>
              </a:r>
            </a:p>
          </p:txBody>
        </p:sp>
        <p:pic>
          <p:nvPicPr>
            <p:cNvPr id="176" name="Graphic 175">
              <a:extLst>
                <a:ext uri="{FF2B5EF4-FFF2-40B4-BE49-F238E27FC236}">
                  <a16:creationId xmlns:a16="http://schemas.microsoft.com/office/drawing/2014/main" id="{C75196A5-96FA-4968-ABA3-EE6102C3CB79}"/>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10586857" y="1596512"/>
              <a:ext cx="266700" cy="246697"/>
            </a:xfrm>
            <a:prstGeom prst="rect">
              <a:avLst/>
            </a:prstGeom>
          </p:spPr>
        </p:pic>
      </p:grpSp>
      <p:grpSp>
        <p:nvGrpSpPr>
          <p:cNvPr id="272" name="Group 271">
            <a:extLst>
              <a:ext uri="{FF2B5EF4-FFF2-40B4-BE49-F238E27FC236}">
                <a16:creationId xmlns:a16="http://schemas.microsoft.com/office/drawing/2014/main" id="{213EA3B4-E08C-4B8D-B7F6-DF6BFC002220}"/>
              </a:ext>
            </a:extLst>
          </p:cNvPr>
          <p:cNvGrpSpPr/>
          <p:nvPr/>
        </p:nvGrpSpPr>
        <p:grpSpPr>
          <a:xfrm>
            <a:off x="6693412" y="3284982"/>
            <a:ext cx="878160" cy="370332"/>
            <a:chOff x="10473319" y="4825278"/>
            <a:chExt cx="1170879" cy="493776"/>
          </a:xfrm>
        </p:grpSpPr>
        <p:sp>
          <p:nvSpPr>
            <p:cNvPr id="161" name="Oval 160">
              <a:extLst>
                <a:ext uri="{FF2B5EF4-FFF2-40B4-BE49-F238E27FC236}">
                  <a16:creationId xmlns:a16="http://schemas.microsoft.com/office/drawing/2014/main" id="{6C9E392B-BEEC-4BBF-BA48-EE89E48F1DCD}"/>
                </a:ext>
              </a:extLst>
            </p:cNvPr>
            <p:cNvSpPr>
              <a:spLocks noChangeAspect="1"/>
            </p:cNvSpPr>
            <p:nvPr/>
          </p:nvSpPr>
          <p:spPr>
            <a:xfrm>
              <a:off x="10473319" y="482527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62" name="TextBox 161">
              <a:extLst>
                <a:ext uri="{FF2B5EF4-FFF2-40B4-BE49-F238E27FC236}">
                  <a16:creationId xmlns:a16="http://schemas.microsoft.com/office/drawing/2014/main" id="{9B746674-7B32-47F4-BB9D-3F45DB4ADC1E}"/>
                </a:ext>
              </a:extLst>
            </p:cNvPr>
            <p:cNvSpPr txBox="1"/>
            <p:nvPr/>
          </p:nvSpPr>
          <p:spPr>
            <a:xfrm>
              <a:off x="10953410" y="4857691"/>
              <a:ext cx="690788"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Project</a:t>
              </a:r>
            </a:p>
            <a:p>
              <a:pPr>
                <a:lnSpc>
                  <a:spcPts val="825"/>
                </a:lnSpc>
              </a:pPr>
              <a:r>
                <a:rPr lang="en-US" sz="788">
                  <a:solidFill>
                    <a:schemeClr val="bg1">
                      <a:lumMod val="50000"/>
                      <a:lumOff val="50000"/>
                    </a:schemeClr>
                  </a:solidFill>
                  <a:latin typeface="Nunito SemiBold" panose="00000700000000000000" pitchFamily="2" charset="0"/>
                </a:rPr>
                <a:t>Delivery</a:t>
              </a:r>
            </a:p>
            <a:p>
              <a:pPr>
                <a:lnSpc>
                  <a:spcPts val="825"/>
                </a:lnSpc>
              </a:pPr>
              <a:r>
                <a:rPr lang="en-US" sz="788">
                  <a:solidFill>
                    <a:schemeClr val="bg1">
                      <a:lumMod val="50000"/>
                      <a:lumOff val="50000"/>
                    </a:schemeClr>
                  </a:solidFill>
                  <a:latin typeface="Nunito SemiBold" panose="00000700000000000000" pitchFamily="2" charset="0"/>
                </a:rPr>
                <a:t>Report</a:t>
              </a:r>
            </a:p>
          </p:txBody>
        </p:sp>
        <p:pic>
          <p:nvPicPr>
            <p:cNvPr id="178" name="Graphic 177">
              <a:extLst>
                <a:ext uri="{FF2B5EF4-FFF2-40B4-BE49-F238E27FC236}">
                  <a16:creationId xmlns:a16="http://schemas.microsoft.com/office/drawing/2014/main" id="{F7B34224-8F6D-47CB-9712-7EE41E4D93EB}"/>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10573522" y="4923542"/>
              <a:ext cx="293370" cy="280035"/>
            </a:xfrm>
            <a:prstGeom prst="rect">
              <a:avLst/>
            </a:prstGeom>
          </p:spPr>
        </p:pic>
      </p:grpSp>
      <p:grpSp>
        <p:nvGrpSpPr>
          <p:cNvPr id="262" name="Group 261">
            <a:extLst>
              <a:ext uri="{FF2B5EF4-FFF2-40B4-BE49-F238E27FC236}">
                <a16:creationId xmlns:a16="http://schemas.microsoft.com/office/drawing/2014/main" id="{B02BF353-C5DE-4936-B530-E61757F2B778}"/>
              </a:ext>
            </a:extLst>
          </p:cNvPr>
          <p:cNvGrpSpPr/>
          <p:nvPr/>
        </p:nvGrpSpPr>
        <p:grpSpPr>
          <a:xfrm>
            <a:off x="7866261" y="2160270"/>
            <a:ext cx="1163492" cy="370332"/>
            <a:chOff x="10473319" y="3401292"/>
            <a:chExt cx="1551323" cy="493776"/>
          </a:xfrm>
        </p:grpSpPr>
        <p:sp>
          <p:nvSpPr>
            <p:cNvPr id="159" name="Oval 158">
              <a:extLst>
                <a:ext uri="{FF2B5EF4-FFF2-40B4-BE49-F238E27FC236}">
                  <a16:creationId xmlns:a16="http://schemas.microsoft.com/office/drawing/2014/main" id="{95304274-9BB0-436B-88D0-2C950EB205D9}"/>
                </a:ext>
              </a:extLst>
            </p:cNvPr>
            <p:cNvSpPr>
              <a:spLocks noChangeAspect="1"/>
            </p:cNvSpPr>
            <p:nvPr/>
          </p:nvSpPr>
          <p:spPr>
            <a:xfrm>
              <a:off x="10473319" y="3401292"/>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60" name="TextBox 159">
              <a:extLst>
                <a:ext uri="{FF2B5EF4-FFF2-40B4-BE49-F238E27FC236}">
                  <a16:creationId xmlns:a16="http://schemas.microsoft.com/office/drawing/2014/main" id="{DC8CF352-B135-4422-B707-D2AE588052E8}"/>
                </a:ext>
              </a:extLst>
            </p:cNvPr>
            <p:cNvSpPr txBox="1"/>
            <p:nvPr/>
          </p:nvSpPr>
          <p:spPr>
            <a:xfrm>
              <a:off x="10953408" y="3515279"/>
              <a:ext cx="107123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Delivery</a:t>
              </a:r>
            </a:p>
            <a:p>
              <a:pPr>
                <a:lnSpc>
                  <a:spcPts val="825"/>
                </a:lnSpc>
              </a:pPr>
              <a:r>
                <a:rPr lang="en-US" sz="788">
                  <a:solidFill>
                    <a:schemeClr val="bg1">
                      <a:lumMod val="50000"/>
                      <a:lumOff val="50000"/>
                    </a:schemeClr>
                  </a:solidFill>
                  <a:latin typeface="Nunito SemiBold" panose="00000700000000000000" pitchFamily="2" charset="0"/>
                </a:rPr>
                <a:t>Measurements</a:t>
              </a:r>
            </a:p>
          </p:txBody>
        </p:sp>
        <p:pic>
          <p:nvPicPr>
            <p:cNvPr id="184" name="Graphic 183">
              <a:extLst>
                <a:ext uri="{FF2B5EF4-FFF2-40B4-BE49-F238E27FC236}">
                  <a16:creationId xmlns:a16="http://schemas.microsoft.com/office/drawing/2014/main" id="{15DC632C-D2FE-4315-BF34-FA4DA6354CF9}"/>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10542482" y="3502733"/>
              <a:ext cx="373380" cy="300038"/>
            </a:xfrm>
            <a:prstGeom prst="rect">
              <a:avLst/>
            </a:prstGeom>
          </p:spPr>
        </p:pic>
      </p:grpSp>
      <p:grpSp>
        <p:nvGrpSpPr>
          <p:cNvPr id="253" name="Group 252">
            <a:extLst>
              <a:ext uri="{FF2B5EF4-FFF2-40B4-BE49-F238E27FC236}">
                <a16:creationId xmlns:a16="http://schemas.microsoft.com/office/drawing/2014/main" id="{F2407371-1667-4284-8747-2BC801BF1262}"/>
              </a:ext>
            </a:extLst>
          </p:cNvPr>
          <p:cNvGrpSpPr/>
          <p:nvPr/>
        </p:nvGrpSpPr>
        <p:grpSpPr>
          <a:xfrm>
            <a:off x="7866261" y="1735074"/>
            <a:ext cx="966324" cy="370332"/>
            <a:chOff x="10473319" y="2138068"/>
            <a:chExt cx="1288431" cy="493776"/>
          </a:xfrm>
        </p:grpSpPr>
        <p:sp>
          <p:nvSpPr>
            <p:cNvPr id="155" name="Oval 154">
              <a:extLst>
                <a:ext uri="{FF2B5EF4-FFF2-40B4-BE49-F238E27FC236}">
                  <a16:creationId xmlns:a16="http://schemas.microsoft.com/office/drawing/2014/main" id="{EB32A154-226F-4F24-8E53-F5F83297C933}"/>
                </a:ext>
              </a:extLst>
            </p:cNvPr>
            <p:cNvSpPr>
              <a:spLocks noChangeAspect="1"/>
            </p:cNvSpPr>
            <p:nvPr/>
          </p:nvSpPr>
          <p:spPr>
            <a:xfrm>
              <a:off x="10473319" y="213806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56" name="TextBox 155">
              <a:extLst>
                <a:ext uri="{FF2B5EF4-FFF2-40B4-BE49-F238E27FC236}">
                  <a16:creationId xmlns:a16="http://schemas.microsoft.com/office/drawing/2014/main" id="{4148008B-0607-4BA0-85CC-D55473188A2A}"/>
                </a:ext>
              </a:extLst>
            </p:cNvPr>
            <p:cNvSpPr txBox="1"/>
            <p:nvPr/>
          </p:nvSpPr>
          <p:spPr>
            <a:xfrm>
              <a:off x="10953409" y="2252055"/>
              <a:ext cx="808341"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Corrective</a:t>
              </a:r>
            </a:p>
            <a:p>
              <a:pPr>
                <a:lnSpc>
                  <a:spcPts val="825"/>
                </a:lnSpc>
              </a:pPr>
              <a:r>
                <a:rPr lang="en-US" sz="788">
                  <a:solidFill>
                    <a:schemeClr val="bg1">
                      <a:lumMod val="50000"/>
                      <a:lumOff val="50000"/>
                    </a:schemeClr>
                  </a:solidFill>
                  <a:latin typeface="Nunito SemiBold" panose="00000700000000000000" pitchFamily="2" charset="0"/>
                </a:rPr>
                <a:t>Actions</a:t>
              </a:r>
            </a:p>
          </p:txBody>
        </p:sp>
        <p:pic>
          <p:nvPicPr>
            <p:cNvPr id="188" name="Graphic 187">
              <a:extLst>
                <a:ext uri="{FF2B5EF4-FFF2-40B4-BE49-F238E27FC236}">
                  <a16:creationId xmlns:a16="http://schemas.microsoft.com/office/drawing/2014/main" id="{E19B9BBA-9795-4BE4-8543-ED1BCC1F7C3E}"/>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0580190" y="2237212"/>
              <a:ext cx="280035" cy="286703"/>
            </a:xfrm>
            <a:prstGeom prst="rect">
              <a:avLst/>
            </a:prstGeom>
          </p:spPr>
        </p:pic>
      </p:grpSp>
      <p:sp>
        <p:nvSpPr>
          <p:cNvPr id="290" name="TextBox 289">
            <a:extLst>
              <a:ext uri="{FF2B5EF4-FFF2-40B4-BE49-F238E27FC236}">
                <a16:creationId xmlns:a16="http://schemas.microsoft.com/office/drawing/2014/main" id="{3B6B44E7-DEFB-477E-9854-E0D93457599D}"/>
              </a:ext>
            </a:extLst>
          </p:cNvPr>
          <p:cNvSpPr txBox="1"/>
          <p:nvPr/>
        </p:nvSpPr>
        <p:spPr>
          <a:xfrm>
            <a:off x="6617519" y="3086100"/>
            <a:ext cx="2386584" cy="161583"/>
          </a:xfrm>
          <a:prstGeom prst="rect">
            <a:avLst/>
          </a:prstGeom>
          <a:noFill/>
        </p:spPr>
        <p:txBody>
          <a:bodyPr wrap="square" tIns="0" bIns="0" rtlCol="0" anchor="ctr">
            <a:spAutoFit/>
          </a:bodyPr>
          <a:lstStyle/>
          <a:p>
            <a:pPr algn="ctr"/>
            <a:r>
              <a:rPr lang="en-US" sz="1050">
                <a:solidFill>
                  <a:schemeClr val="tx1">
                    <a:lumMod val="85000"/>
                  </a:schemeClr>
                </a:solidFill>
                <a:latin typeface="Nunito ExtraBold" panose="00000900000000000000" pitchFamily="2" charset="0"/>
              </a:rPr>
              <a:t>Deliverables</a:t>
            </a:r>
            <a:endParaRPr lang="en-US" sz="975">
              <a:solidFill>
                <a:schemeClr val="tx1">
                  <a:lumMod val="85000"/>
                </a:schemeClr>
              </a:solidFill>
              <a:latin typeface="Nunito ExtraBold" panose="00000900000000000000" pitchFamily="2" charset="0"/>
            </a:endParaRPr>
          </a:p>
        </p:txBody>
      </p:sp>
      <p:sp>
        <p:nvSpPr>
          <p:cNvPr id="294" name="TextBox 293">
            <a:extLst>
              <a:ext uri="{FF2B5EF4-FFF2-40B4-BE49-F238E27FC236}">
                <a16:creationId xmlns:a16="http://schemas.microsoft.com/office/drawing/2014/main" id="{9032CC2D-22D5-499F-B450-40C84449311B}"/>
              </a:ext>
            </a:extLst>
          </p:cNvPr>
          <p:cNvSpPr txBox="1"/>
          <p:nvPr/>
        </p:nvSpPr>
        <p:spPr>
          <a:xfrm>
            <a:off x="6638865" y="1416148"/>
            <a:ext cx="2335255" cy="248209"/>
          </a:xfrm>
          <a:prstGeom prst="rect">
            <a:avLst/>
          </a:prstGeom>
          <a:noFill/>
        </p:spPr>
        <p:txBody>
          <a:bodyPr wrap="square" rtlCol="0" anchor="ctr">
            <a:spAutoFit/>
          </a:bodyPr>
          <a:lstStyle/>
          <a:p>
            <a:pPr algn="ctr" defTabSz="914355">
              <a:buClr>
                <a:srgbClr val="ADADAD"/>
              </a:buClr>
              <a:buSzPct val="150000"/>
              <a:defRPr/>
            </a:pPr>
            <a:r>
              <a:rPr lang="en-US" sz="1013" kern="0">
                <a:solidFill>
                  <a:srgbClr val="E7357E"/>
                </a:solidFill>
                <a:latin typeface="Nunito ExtraBold" panose="00000900000000000000" pitchFamily="2" charset="0"/>
                <a:ea typeface="Nunito"/>
                <a:cs typeface="Nunito"/>
                <a:sym typeface="Arial"/>
              </a:rPr>
              <a:t>Project Delivery</a:t>
            </a:r>
          </a:p>
        </p:txBody>
      </p:sp>
      <p:grpSp>
        <p:nvGrpSpPr>
          <p:cNvPr id="19" name="Group 18">
            <a:extLst>
              <a:ext uri="{FF2B5EF4-FFF2-40B4-BE49-F238E27FC236}">
                <a16:creationId xmlns:a16="http://schemas.microsoft.com/office/drawing/2014/main" id="{482E1D5D-B3DB-45D4-9501-E207685CDB2C}"/>
              </a:ext>
            </a:extLst>
          </p:cNvPr>
          <p:cNvGrpSpPr/>
          <p:nvPr/>
        </p:nvGrpSpPr>
        <p:grpSpPr>
          <a:xfrm>
            <a:off x="6693406" y="2160270"/>
            <a:ext cx="1094563" cy="370332"/>
            <a:chOff x="10087012" y="3412871"/>
            <a:chExt cx="1459417" cy="493776"/>
          </a:xfrm>
        </p:grpSpPr>
        <p:sp>
          <p:nvSpPr>
            <p:cNvPr id="157" name="Oval 156">
              <a:extLst>
                <a:ext uri="{FF2B5EF4-FFF2-40B4-BE49-F238E27FC236}">
                  <a16:creationId xmlns:a16="http://schemas.microsoft.com/office/drawing/2014/main" id="{8DD8B382-7BD8-4514-843A-74BE89F18061}"/>
                </a:ext>
              </a:extLst>
            </p:cNvPr>
            <p:cNvSpPr>
              <a:spLocks noChangeAspect="1"/>
            </p:cNvSpPr>
            <p:nvPr/>
          </p:nvSpPr>
          <p:spPr>
            <a:xfrm>
              <a:off x="10087012" y="3412871"/>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58" name="TextBox 157">
              <a:extLst>
                <a:ext uri="{FF2B5EF4-FFF2-40B4-BE49-F238E27FC236}">
                  <a16:creationId xmlns:a16="http://schemas.microsoft.com/office/drawing/2014/main" id="{89AB96D4-DFF6-4A4C-83BA-4B50DDA5A6F3}"/>
                </a:ext>
              </a:extLst>
            </p:cNvPr>
            <p:cNvSpPr txBox="1"/>
            <p:nvPr/>
          </p:nvSpPr>
          <p:spPr>
            <a:xfrm>
              <a:off x="10567102" y="3526858"/>
              <a:ext cx="979327"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Issue</a:t>
              </a:r>
            </a:p>
            <a:p>
              <a:pPr>
                <a:lnSpc>
                  <a:spcPts val="825"/>
                </a:lnSpc>
              </a:pPr>
              <a:r>
                <a:rPr lang="en-US" sz="788">
                  <a:solidFill>
                    <a:schemeClr val="bg1">
                      <a:lumMod val="50000"/>
                      <a:lumOff val="50000"/>
                    </a:schemeClr>
                  </a:solidFill>
                  <a:latin typeface="Nunito SemiBold" panose="00000700000000000000" pitchFamily="2" charset="0"/>
                </a:rPr>
                <a:t>Management</a:t>
              </a:r>
            </a:p>
          </p:txBody>
        </p:sp>
        <p:grpSp>
          <p:nvGrpSpPr>
            <p:cNvPr id="17" name="Group 16">
              <a:extLst>
                <a:ext uri="{FF2B5EF4-FFF2-40B4-BE49-F238E27FC236}">
                  <a16:creationId xmlns:a16="http://schemas.microsoft.com/office/drawing/2014/main" id="{D53606EB-4760-4397-AD34-852A681D2451}"/>
                </a:ext>
              </a:extLst>
            </p:cNvPr>
            <p:cNvGrpSpPr/>
            <p:nvPr/>
          </p:nvGrpSpPr>
          <p:grpSpPr>
            <a:xfrm>
              <a:off x="10181716" y="3524326"/>
              <a:ext cx="286703" cy="266700"/>
              <a:chOff x="9772273" y="3513443"/>
              <a:chExt cx="286703" cy="266700"/>
            </a:xfrm>
          </p:grpSpPr>
          <p:pic>
            <p:nvPicPr>
              <p:cNvPr id="16" name="Graphic 15">
                <a:extLst>
                  <a:ext uri="{FF2B5EF4-FFF2-40B4-BE49-F238E27FC236}">
                    <a16:creationId xmlns:a16="http://schemas.microsoft.com/office/drawing/2014/main" id="{126E91BD-F244-4F9D-95F5-AF22CBFF776C}"/>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9772273" y="3534876"/>
                <a:ext cx="286703" cy="226695"/>
              </a:xfrm>
              <a:prstGeom prst="rect">
                <a:avLst/>
              </a:prstGeom>
            </p:spPr>
          </p:pic>
          <p:pic>
            <p:nvPicPr>
              <p:cNvPr id="12" name="Graphic 11">
                <a:extLst>
                  <a:ext uri="{FF2B5EF4-FFF2-40B4-BE49-F238E27FC236}">
                    <a16:creationId xmlns:a16="http://schemas.microsoft.com/office/drawing/2014/main" id="{F10A0FAE-CF13-43F4-8E8F-4BE95306C948}"/>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9990455" y="3513443"/>
                <a:ext cx="66675" cy="266700"/>
              </a:xfrm>
              <a:prstGeom prst="rect">
                <a:avLst/>
              </a:prstGeom>
            </p:spPr>
          </p:pic>
        </p:grpSp>
      </p:grpSp>
      <p:grpSp>
        <p:nvGrpSpPr>
          <p:cNvPr id="38" name="Group 37">
            <a:extLst>
              <a:ext uri="{FF2B5EF4-FFF2-40B4-BE49-F238E27FC236}">
                <a16:creationId xmlns:a16="http://schemas.microsoft.com/office/drawing/2014/main" id="{AEF2AF18-E607-4C90-B0FE-76DEAE933E0B}"/>
              </a:ext>
            </a:extLst>
          </p:cNvPr>
          <p:cNvGrpSpPr/>
          <p:nvPr/>
        </p:nvGrpSpPr>
        <p:grpSpPr>
          <a:xfrm>
            <a:off x="6693409" y="2561504"/>
            <a:ext cx="1133036" cy="411395"/>
            <a:chOff x="10506680" y="3413480"/>
            <a:chExt cx="1510715" cy="548527"/>
          </a:xfrm>
        </p:grpSpPr>
        <p:sp>
          <p:nvSpPr>
            <p:cNvPr id="316" name="Oval 315">
              <a:extLst>
                <a:ext uri="{FF2B5EF4-FFF2-40B4-BE49-F238E27FC236}">
                  <a16:creationId xmlns:a16="http://schemas.microsoft.com/office/drawing/2014/main" id="{CE713632-18B8-4F24-A319-2F2E5A8C25B7}"/>
                </a:ext>
              </a:extLst>
            </p:cNvPr>
            <p:cNvSpPr>
              <a:spLocks noChangeAspect="1"/>
            </p:cNvSpPr>
            <p:nvPr/>
          </p:nvSpPr>
          <p:spPr>
            <a:xfrm>
              <a:off x="10506680" y="3436283"/>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320" name="TextBox 319">
              <a:extLst>
                <a:ext uri="{FF2B5EF4-FFF2-40B4-BE49-F238E27FC236}">
                  <a16:creationId xmlns:a16="http://schemas.microsoft.com/office/drawing/2014/main" id="{E5EE52D5-DC5C-4F3C-954E-054546849E7B}"/>
                </a:ext>
              </a:extLst>
            </p:cNvPr>
            <p:cNvSpPr txBox="1"/>
            <p:nvPr/>
          </p:nvSpPr>
          <p:spPr>
            <a:xfrm>
              <a:off x="10986769" y="3413480"/>
              <a:ext cx="1030626" cy="54852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Knowledge</a:t>
              </a:r>
            </a:p>
            <a:p>
              <a:pPr>
                <a:lnSpc>
                  <a:spcPts val="825"/>
                </a:lnSpc>
              </a:pPr>
              <a:r>
                <a:rPr lang="en-US" sz="788">
                  <a:solidFill>
                    <a:schemeClr val="bg1">
                      <a:lumMod val="50000"/>
                      <a:lumOff val="50000"/>
                    </a:schemeClr>
                  </a:solidFill>
                  <a:latin typeface="Nunito SemiBold" panose="00000700000000000000" pitchFamily="2" charset="0"/>
                </a:rPr>
                <a:t>Transfer</a:t>
              </a:r>
            </a:p>
            <a:p>
              <a:pPr>
                <a:lnSpc>
                  <a:spcPts val="825"/>
                </a:lnSpc>
              </a:pPr>
              <a:r>
                <a:rPr lang="en-US" sz="788">
                  <a:solidFill>
                    <a:schemeClr val="bg1">
                      <a:lumMod val="50000"/>
                      <a:lumOff val="50000"/>
                    </a:schemeClr>
                  </a:solidFill>
                  <a:latin typeface="Nunito SemiBold" panose="00000700000000000000" pitchFamily="2" charset="0"/>
                </a:rPr>
                <a:t>During Project</a:t>
              </a:r>
            </a:p>
            <a:p>
              <a:pPr>
                <a:lnSpc>
                  <a:spcPts val="825"/>
                </a:lnSpc>
              </a:pPr>
              <a:r>
                <a:rPr lang="en-US" sz="788">
                  <a:solidFill>
                    <a:schemeClr val="bg1">
                      <a:lumMod val="50000"/>
                      <a:lumOff val="50000"/>
                    </a:schemeClr>
                  </a:solidFill>
                  <a:latin typeface="Nunito SemiBold" panose="00000700000000000000" pitchFamily="2" charset="0"/>
                </a:rPr>
                <a:t>Delivery</a:t>
              </a:r>
            </a:p>
          </p:txBody>
        </p:sp>
        <p:pic>
          <p:nvPicPr>
            <p:cNvPr id="36" name="Graphic 35">
              <a:extLst>
                <a:ext uri="{FF2B5EF4-FFF2-40B4-BE49-F238E27FC236}">
                  <a16:creationId xmlns:a16="http://schemas.microsoft.com/office/drawing/2014/main" id="{52B1D492-9923-4CFA-B345-2B65FFF5209E}"/>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10580213" y="3538577"/>
              <a:ext cx="320040" cy="266700"/>
            </a:xfrm>
            <a:prstGeom prst="rect">
              <a:avLst/>
            </a:prstGeom>
          </p:spPr>
        </p:pic>
      </p:grpSp>
      <p:grpSp>
        <p:nvGrpSpPr>
          <p:cNvPr id="43" name="Group 42">
            <a:extLst>
              <a:ext uri="{FF2B5EF4-FFF2-40B4-BE49-F238E27FC236}">
                <a16:creationId xmlns:a16="http://schemas.microsoft.com/office/drawing/2014/main" id="{99430510-2875-45D2-849F-A834E9A00535}"/>
              </a:ext>
            </a:extLst>
          </p:cNvPr>
          <p:cNvGrpSpPr/>
          <p:nvPr/>
        </p:nvGrpSpPr>
        <p:grpSpPr>
          <a:xfrm>
            <a:off x="7866264" y="3703320"/>
            <a:ext cx="838084" cy="370332"/>
            <a:chOff x="10599449" y="4937760"/>
            <a:chExt cx="1117444" cy="493776"/>
          </a:xfrm>
        </p:grpSpPr>
        <p:sp>
          <p:nvSpPr>
            <p:cNvPr id="240" name="Oval 239">
              <a:extLst>
                <a:ext uri="{FF2B5EF4-FFF2-40B4-BE49-F238E27FC236}">
                  <a16:creationId xmlns:a16="http://schemas.microsoft.com/office/drawing/2014/main" id="{262CB847-E3C3-411A-99BF-116AF1C5E219}"/>
                </a:ext>
              </a:extLst>
            </p:cNvPr>
            <p:cNvSpPr>
              <a:spLocks noChangeAspect="1"/>
            </p:cNvSpPr>
            <p:nvPr/>
          </p:nvSpPr>
          <p:spPr>
            <a:xfrm>
              <a:off x="10599449" y="493776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241" name="TextBox 240">
              <a:extLst>
                <a:ext uri="{FF2B5EF4-FFF2-40B4-BE49-F238E27FC236}">
                  <a16:creationId xmlns:a16="http://schemas.microsoft.com/office/drawing/2014/main" id="{72E64736-EF4E-49F0-9D8B-BA86527B1EA1}"/>
                </a:ext>
              </a:extLst>
            </p:cNvPr>
            <p:cNvSpPr txBox="1"/>
            <p:nvPr/>
          </p:nvSpPr>
          <p:spPr>
            <a:xfrm>
              <a:off x="11079539" y="5038567"/>
              <a:ext cx="63735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Quality</a:t>
              </a:r>
            </a:p>
            <a:p>
              <a:pPr>
                <a:lnSpc>
                  <a:spcPts val="825"/>
                </a:lnSpc>
              </a:pPr>
              <a:r>
                <a:rPr lang="en-US" sz="788">
                  <a:solidFill>
                    <a:schemeClr val="bg1">
                      <a:lumMod val="50000"/>
                      <a:lumOff val="50000"/>
                    </a:schemeClr>
                  </a:solidFill>
                  <a:latin typeface="Nunito SemiBold" panose="00000700000000000000" pitchFamily="2" charset="0"/>
                </a:rPr>
                <a:t>Report</a:t>
              </a:r>
            </a:p>
          </p:txBody>
        </p:sp>
        <p:pic>
          <p:nvPicPr>
            <p:cNvPr id="42" name="Graphic 41">
              <a:extLst>
                <a:ext uri="{FF2B5EF4-FFF2-40B4-BE49-F238E27FC236}">
                  <a16:creationId xmlns:a16="http://schemas.microsoft.com/office/drawing/2014/main" id="{51C86758-1501-4A98-930A-EDE1A6830676}"/>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0699652" y="5014834"/>
              <a:ext cx="293370" cy="333375"/>
            </a:xfrm>
            <a:prstGeom prst="rect">
              <a:avLst/>
            </a:prstGeom>
          </p:spPr>
        </p:pic>
      </p:grpSp>
      <p:grpSp>
        <p:nvGrpSpPr>
          <p:cNvPr id="44" name="Group 43">
            <a:extLst>
              <a:ext uri="{FF2B5EF4-FFF2-40B4-BE49-F238E27FC236}">
                <a16:creationId xmlns:a16="http://schemas.microsoft.com/office/drawing/2014/main" id="{16AC27BA-E308-4D29-91C9-CD5228C1B9DA}"/>
              </a:ext>
            </a:extLst>
          </p:cNvPr>
          <p:cNvGrpSpPr/>
          <p:nvPr/>
        </p:nvGrpSpPr>
        <p:grpSpPr>
          <a:xfrm>
            <a:off x="7866261" y="2578608"/>
            <a:ext cx="1044871" cy="370332"/>
            <a:chOff x="10513724" y="3438144"/>
            <a:chExt cx="1393161" cy="493776"/>
          </a:xfrm>
        </p:grpSpPr>
        <p:sp>
          <p:nvSpPr>
            <p:cNvPr id="297" name="Oval 296">
              <a:extLst>
                <a:ext uri="{FF2B5EF4-FFF2-40B4-BE49-F238E27FC236}">
                  <a16:creationId xmlns:a16="http://schemas.microsoft.com/office/drawing/2014/main" id="{81FCE9E6-C33D-40E3-80AB-2835A0285FBD}"/>
                </a:ext>
              </a:extLst>
            </p:cNvPr>
            <p:cNvSpPr>
              <a:spLocks noChangeAspect="1"/>
            </p:cNvSpPr>
            <p:nvPr/>
          </p:nvSpPr>
          <p:spPr>
            <a:xfrm>
              <a:off x="10513724" y="3438144"/>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298" name="TextBox 297">
              <a:extLst>
                <a:ext uri="{FF2B5EF4-FFF2-40B4-BE49-F238E27FC236}">
                  <a16:creationId xmlns:a16="http://schemas.microsoft.com/office/drawing/2014/main" id="{74C2E319-D586-49F0-B1F8-CBE26CDDE382}"/>
                </a:ext>
              </a:extLst>
            </p:cNvPr>
            <p:cNvSpPr txBox="1"/>
            <p:nvPr/>
          </p:nvSpPr>
          <p:spPr>
            <a:xfrm>
              <a:off x="10993815" y="3552131"/>
              <a:ext cx="913070"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Deliverables</a:t>
              </a:r>
            </a:p>
            <a:p>
              <a:pPr>
                <a:lnSpc>
                  <a:spcPts val="825"/>
                </a:lnSpc>
              </a:pPr>
              <a:r>
                <a:rPr lang="en-US" sz="788">
                  <a:solidFill>
                    <a:schemeClr val="bg1">
                      <a:lumMod val="50000"/>
                      <a:lumOff val="50000"/>
                    </a:schemeClr>
                  </a:solidFill>
                  <a:latin typeface="Nunito SemiBold" panose="00000700000000000000" pitchFamily="2" charset="0"/>
                </a:rPr>
                <a:t>Validation</a:t>
              </a:r>
            </a:p>
          </p:txBody>
        </p:sp>
        <p:pic>
          <p:nvPicPr>
            <p:cNvPr id="22" name="Graphic 21">
              <a:extLst>
                <a:ext uri="{FF2B5EF4-FFF2-40B4-BE49-F238E27FC236}">
                  <a16:creationId xmlns:a16="http://schemas.microsoft.com/office/drawing/2014/main" id="{84E7843A-DB14-4F84-9CEE-C132890553F5}"/>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10579636" y="3541956"/>
              <a:ext cx="366713" cy="280035"/>
            </a:xfrm>
            <a:prstGeom prst="rect">
              <a:avLst/>
            </a:prstGeom>
          </p:spPr>
        </p:pic>
      </p:grpSp>
      <p:grpSp>
        <p:nvGrpSpPr>
          <p:cNvPr id="226" name="Group 225">
            <a:extLst>
              <a:ext uri="{FF2B5EF4-FFF2-40B4-BE49-F238E27FC236}">
                <a16:creationId xmlns:a16="http://schemas.microsoft.com/office/drawing/2014/main" id="{5289ED09-8A8C-46B5-A26E-62B7A1DB0E8E}"/>
              </a:ext>
            </a:extLst>
          </p:cNvPr>
          <p:cNvGrpSpPr/>
          <p:nvPr/>
        </p:nvGrpSpPr>
        <p:grpSpPr>
          <a:xfrm>
            <a:off x="6693412" y="3703320"/>
            <a:ext cx="1012812" cy="370332"/>
            <a:chOff x="10473319" y="5498414"/>
            <a:chExt cx="1350415" cy="493776"/>
          </a:xfrm>
        </p:grpSpPr>
        <p:sp>
          <p:nvSpPr>
            <p:cNvPr id="229" name="Oval 228">
              <a:extLst>
                <a:ext uri="{FF2B5EF4-FFF2-40B4-BE49-F238E27FC236}">
                  <a16:creationId xmlns:a16="http://schemas.microsoft.com/office/drawing/2014/main" id="{F71BDE1F-8A4F-443B-AF8A-23BAF614EC03}"/>
                </a:ext>
              </a:extLst>
            </p:cNvPr>
            <p:cNvSpPr>
              <a:spLocks noChangeAspect="1"/>
            </p:cNvSpPr>
            <p:nvPr/>
          </p:nvSpPr>
          <p:spPr>
            <a:xfrm>
              <a:off x="10473319" y="5498414"/>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230" name="TextBox 229">
              <a:extLst>
                <a:ext uri="{FF2B5EF4-FFF2-40B4-BE49-F238E27FC236}">
                  <a16:creationId xmlns:a16="http://schemas.microsoft.com/office/drawing/2014/main" id="{7561D266-846B-4F9E-BDAC-EB42B62F56D3}"/>
                </a:ext>
              </a:extLst>
            </p:cNvPr>
            <p:cNvSpPr txBox="1"/>
            <p:nvPr/>
          </p:nvSpPr>
          <p:spPr>
            <a:xfrm>
              <a:off x="10953410" y="5667615"/>
              <a:ext cx="870324"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Timesheets</a:t>
              </a:r>
            </a:p>
          </p:txBody>
        </p:sp>
        <p:pic>
          <p:nvPicPr>
            <p:cNvPr id="231" name="Graphic 230">
              <a:extLst>
                <a:ext uri="{FF2B5EF4-FFF2-40B4-BE49-F238E27FC236}">
                  <a16:creationId xmlns:a16="http://schemas.microsoft.com/office/drawing/2014/main" id="{7EA7817C-E5E0-4A73-A5B5-FE35002AAB96}"/>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10589155" y="5596678"/>
              <a:ext cx="280035" cy="280035"/>
            </a:xfrm>
            <a:prstGeom prst="rect">
              <a:avLst/>
            </a:prstGeom>
          </p:spPr>
        </p:pic>
      </p:grpSp>
      <p:grpSp>
        <p:nvGrpSpPr>
          <p:cNvPr id="45" name="Group 44">
            <a:extLst>
              <a:ext uri="{FF2B5EF4-FFF2-40B4-BE49-F238E27FC236}">
                <a16:creationId xmlns:a16="http://schemas.microsoft.com/office/drawing/2014/main" id="{8AF8F311-9E31-4EC4-B0F8-52FF20582895}"/>
              </a:ext>
            </a:extLst>
          </p:cNvPr>
          <p:cNvGrpSpPr/>
          <p:nvPr/>
        </p:nvGrpSpPr>
        <p:grpSpPr>
          <a:xfrm>
            <a:off x="7866259" y="3284982"/>
            <a:ext cx="980751" cy="370332"/>
            <a:chOff x="10476856" y="4896425"/>
            <a:chExt cx="1307668" cy="493776"/>
          </a:xfrm>
        </p:grpSpPr>
        <p:sp>
          <p:nvSpPr>
            <p:cNvPr id="163" name="Oval 162">
              <a:extLst>
                <a:ext uri="{FF2B5EF4-FFF2-40B4-BE49-F238E27FC236}">
                  <a16:creationId xmlns:a16="http://schemas.microsoft.com/office/drawing/2014/main" id="{80D2A8AB-9EB3-40AA-B602-D02730360DDF}"/>
                </a:ext>
              </a:extLst>
            </p:cNvPr>
            <p:cNvSpPr>
              <a:spLocks noChangeAspect="1"/>
            </p:cNvSpPr>
            <p:nvPr/>
          </p:nvSpPr>
          <p:spPr>
            <a:xfrm>
              <a:off x="10476856" y="4896425"/>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64" name="TextBox 163">
              <a:extLst>
                <a:ext uri="{FF2B5EF4-FFF2-40B4-BE49-F238E27FC236}">
                  <a16:creationId xmlns:a16="http://schemas.microsoft.com/office/drawing/2014/main" id="{2DC5A759-6D12-4100-999F-98E6D870A934}"/>
                </a:ext>
              </a:extLst>
            </p:cNvPr>
            <p:cNvSpPr txBox="1"/>
            <p:nvPr/>
          </p:nvSpPr>
          <p:spPr>
            <a:xfrm>
              <a:off x="10956947" y="4997232"/>
              <a:ext cx="827577"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Work-load</a:t>
              </a:r>
            </a:p>
            <a:p>
              <a:pPr>
                <a:lnSpc>
                  <a:spcPts val="825"/>
                </a:lnSpc>
              </a:pPr>
              <a:r>
                <a:rPr lang="en-US" sz="788">
                  <a:solidFill>
                    <a:schemeClr val="bg1">
                      <a:lumMod val="50000"/>
                      <a:lumOff val="50000"/>
                    </a:schemeClr>
                  </a:solidFill>
                  <a:latin typeface="Nunito SemiBold" panose="00000700000000000000" pitchFamily="2" charset="0"/>
                </a:rPr>
                <a:t>Estimation</a:t>
              </a:r>
            </a:p>
          </p:txBody>
        </p:sp>
        <p:pic>
          <p:nvPicPr>
            <p:cNvPr id="41" name="Graphic 40">
              <a:extLst>
                <a:ext uri="{FF2B5EF4-FFF2-40B4-BE49-F238E27FC236}">
                  <a16:creationId xmlns:a16="http://schemas.microsoft.com/office/drawing/2014/main" id="{F2607503-D234-4F20-A807-C6C6AA6CA482}"/>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10604111" y="4996711"/>
              <a:ext cx="280035" cy="313373"/>
            </a:xfrm>
            <a:prstGeom prst="rect">
              <a:avLst/>
            </a:prstGeom>
          </p:spPr>
        </p:pic>
      </p:grpSp>
      <p:grpSp>
        <p:nvGrpSpPr>
          <p:cNvPr id="63" name="Group 62">
            <a:extLst>
              <a:ext uri="{FF2B5EF4-FFF2-40B4-BE49-F238E27FC236}">
                <a16:creationId xmlns:a16="http://schemas.microsoft.com/office/drawing/2014/main" id="{DADD5D38-4D91-4FA1-8050-A8BACC6A55B8}"/>
              </a:ext>
            </a:extLst>
          </p:cNvPr>
          <p:cNvGrpSpPr/>
          <p:nvPr/>
        </p:nvGrpSpPr>
        <p:grpSpPr>
          <a:xfrm>
            <a:off x="3868484" y="1735074"/>
            <a:ext cx="957633" cy="370332"/>
            <a:chOff x="5157978" y="2313432"/>
            <a:chExt cx="1276843" cy="493776"/>
          </a:xfrm>
        </p:grpSpPr>
        <p:sp>
          <p:nvSpPr>
            <p:cNvPr id="87" name="Oval 86">
              <a:extLst>
                <a:ext uri="{FF2B5EF4-FFF2-40B4-BE49-F238E27FC236}">
                  <a16:creationId xmlns:a16="http://schemas.microsoft.com/office/drawing/2014/main" id="{A166327B-1238-44D7-99AB-1601571D7243}"/>
                </a:ext>
              </a:extLst>
            </p:cNvPr>
            <p:cNvSpPr>
              <a:spLocks noChangeAspect="1"/>
            </p:cNvSpPr>
            <p:nvPr/>
          </p:nvSpPr>
          <p:spPr>
            <a:xfrm>
              <a:off x="5157978" y="2313432"/>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88" name="TextBox 87">
              <a:extLst>
                <a:ext uri="{FF2B5EF4-FFF2-40B4-BE49-F238E27FC236}">
                  <a16:creationId xmlns:a16="http://schemas.microsoft.com/office/drawing/2014/main" id="{04762BA1-21B9-401C-9F8F-2B0DF9E67834}"/>
                </a:ext>
              </a:extLst>
            </p:cNvPr>
            <p:cNvSpPr txBox="1"/>
            <p:nvPr/>
          </p:nvSpPr>
          <p:spPr>
            <a:xfrm>
              <a:off x="5637167" y="2427419"/>
              <a:ext cx="79765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Technical</a:t>
              </a:r>
            </a:p>
            <a:p>
              <a:pPr>
                <a:lnSpc>
                  <a:spcPts val="825"/>
                </a:lnSpc>
              </a:pPr>
              <a:r>
                <a:rPr lang="en-US" sz="788">
                  <a:solidFill>
                    <a:schemeClr val="bg1">
                      <a:lumMod val="50000"/>
                      <a:lumOff val="50000"/>
                    </a:schemeClr>
                  </a:solidFill>
                  <a:latin typeface="Nunito SemiBold" panose="00000700000000000000" pitchFamily="2" charset="0"/>
                </a:rPr>
                <a:t>Validation</a:t>
              </a:r>
            </a:p>
          </p:txBody>
        </p:sp>
        <p:grpSp>
          <p:nvGrpSpPr>
            <p:cNvPr id="61" name="Group 60">
              <a:extLst>
                <a:ext uri="{FF2B5EF4-FFF2-40B4-BE49-F238E27FC236}">
                  <a16:creationId xmlns:a16="http://schemas.microsoft.com/office/drawing/2014/main" id="{06F7F6F8-981E-4561-B3B9-4C36146BA708}"/>
                </a:ext>
              </a:extLst>
            </p:cNvPr>
            <p:cNvGrpSpPr/>
            <p:nvPr/>
          </p:nvGrpSpPr>
          <p:grpSpPr>
            <a:xfrm>
              <a:off x="5256109" y="2411443"/>
              <a:ext cx="322364" cy="293370"/>
              <a:chOff x="5024383" y="1194581"/>
              <a:chExt cx="322364" cy="293370"/>
            </a:xfrm>
          </p:grpSpPr>
          <p:pic>
            <p:nvPicPr>
              <p:cNvPr id="47" name="Graphic 46">
                <a:extLst>
                  <a:ext uri="{FF2B5EF4-FFF2-40B4-BE49-F238E27FC236}">
                    <a16:creationId xmlns:a16="http://schemas.microsoft.com/office/drawing/2014/main" id="{CE675CE0-AA94-411A-A3B4-B1E586CACAEE}"/>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5106717" y="1276898"/>
                <a:ext cx="240030" cy="206693"/>
              </a:xfrm>
              <a:prstGeom prst="rect">
                <a:avLst/>
              </a:prstGeom>
            </p:spPr>
          </p:pic>
          <p:pic>
            <p:nvPicPr>
              <p:cNvPr id="57" name="Graphic 56">
                <a:extLst>
                  <a:ext uri="{FF2B5EF4-FFF2-40B4-BE49-F238E27FC236}">
                    <a16:creationId xmlns:a16="http://schemas.microsoft.com/office/drawing/2014/main" id="{C4557E89-A46B-4887-933E-60D1B39A4B47}"/>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5024383" y="1194581"/>
                <a:ext cx="293370" cy="293370"/>
              </a:xfrm>
              <a:prstGeom prst="rect">
                <a:avLst/>
              </a:prstGeom>
            </p:spPr>
          </p:pic>
        </p:grpSp>
      </p:grpSp>
    </p:spTree>
    <p:extLst>
      <p:ext uri="{BB962C8B-B14F-4D97-AF65-F5344CB8AC3E}">
        <p14:creationId xmlns:p14="http://schemas.microsoft.com/office/powerpoint/2010/main" val="16622786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283" name="Rectangle: Rounded Corners 282">
            <a:extLst>
              <a:ext uri="{FF2B5EF4-FFF2-40B4-BE49-F238E27FC236}">
                <a16:creationId xmlns:a16="http://schemas.microsoft.com/office/drawing/2014/main" id="{6F7BF32F-4453-429B-ACC3-8146A4D8A2B7}"/>
              </a:ext>
            </a:extLst>
          </p:cNvPr>
          <p:cNvSpPr/>
          <p:nvPr/>
        </p:nvSpPr>
        <p:spPr>
          <a:xfrm>
            <a:off x="2628212" y="1648724"/>
            <a:ext cx="2359152" cy="3360420"/>
          </a:xfrm>
          <a:prstGeom prst="roundRect">
            <a:avLst>
              <a:gd name="adj" fmla="val 4327"/>
            </a:avLst>
          </a:prstGeom>
          <a:solidFill>
            <a:schemeClr val="tx1"/>
          </a:solid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3">
              <a:buClr>
                <a:srgbClr val="000000"/>
              </a:buClr>
              <a:defRPr/>
            </a:pPr>
            <a:endParaRPr lang="en-US" sz="1350">
              <a:sym typeface="Arial"/>
            </a:endParaRPr>
          </a:p>
        </p:txBody>
      </p:sp>
      <p:grpSp>
        <p:nvGrpSpPr>
          <p:cNvPr id="266" name="Group 265">
            <a:extLst>
              <a:ext uri="{FF2B5EF4-FFF2-40B4-BE49-F238E27FC236}">
                <a16:creationId xmlns:a16="http://schemas.microsoft.com/office/drawing/2014/main" id="{617E1F5F-37CD-4F94-83E1-8D0B633CC152}"/>
              </a:ext>
            </a:extLst>
          </p:cNvPr>
          <p:cNvGrpSpPr/>
          <p:nvPr/>
        </p:nvGrpSpPr>
        <p:grpSpPr>
          <a:xfrm>
            <a:off x="2710102" y="4121658"/>
            <a:ext cx="1085873" cy="370332"/>
            <a:chOff x="6447091" y="4199783"/>
            <a:chExt cx="1447830" cy="493776"/>
          </a:xfrm>
        </p:grpSpPr>
        <p:sp>
          <p:nvSpPr>
            <p:cNvPr id="99" name="Oval 98">
              <a:extLst>
                <a:ext uri="{FF2B5EF4-FFF2-40B4-BE49-F238E27FC236}">
                  <a16:creationId xmlns:a16="http://schemas.microsoft.com/office/drawing/2014/main" id="{5032B691-DAD8-4FB0-B036-0876AE4E931C}"/>
                </a:ext>
              </a:extLst>
            </p:cNvPr>
            <p:cNvSpPr>
              <a:spLocks noChangeAspect="1"/>
            </p:cNvSpPr>
            <p:nvPr/>
          </p:nvSpPr>
          <p:spPr>
            <a:xfrm>
              <a:off x="6447091" y="4199783"/>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00" name="TextBox 99">
              <a:extLst>
                <a:ext uri="{FF2B5EF4-FFF2-40B4-BE49-F238E27FC236}">
                  <a16:creationId xmlns:a16="http://schemas.microsoft.com/office/drawing/2014/main" id="{CA5303B4-8B57-432F-B8F5-D08BD46A9C6A}"/>
                </a:ext>
              </a:extLst>
            </p:cNvPr>
            <p:cNvSpPr txBox="1"/>
            <p:nvPr/>
          </p:nvSpPr>
          <p:spPr>
            <a:xfrm>
              <a:off x="6926280" y="4300590"/>
              <a:ext cx="968641"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Project Initial</a:t>
              </a:r>
            </a:p>
            <a:p>
              <a:pPr>
                <a:lnSpc>
                  <a:spcPts val="825"/>
                </a:lnSpc>
              </a:pPr>
              <a:r>
                <a:rPr lang="en-US" sz="788">
                  <a:solidFill>
                    <a:schemeClr val="bg1">
                      <a:lumMod val="50000"/>
                      <a:lumOff val="50000"/>
                    </a:schemeClr>
                  </a:solidFill>
                  <a:latin typeface="Nunito SemiBold" panose="00000700000000000000" pitchFamily="2" charset="0"/>
                </a:rPr>
                <a:t>Trainings</a:t>
              </a:r>
            </a:p>
          </p:txBody>
        </p:sp>
        <p:pic>
          <p:nvPicPr>
            <p:cNvPr id="132" name="Graphic 131">
              <a:extLst>
                <a:ext uri="{FF2B5EF4-FFF2-40B4-BE49-F238E27FC236}">
                  <a16:creationId xmlns:a16="http://schemas.microsoft.com/office/drawing/2014/main" id="{11D8FC8D-C3AF-43BF-9798-A265C0822B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7294" y="4320347"/>
              <a:ext cx="293370" cy="253365"/>
            </a:xfrm>
            <a:prstGeom prst="rect">
              <a:avLst/>
            </a:prstGeom>
          </p:spPr>
        </p:pic>
      </p:grpSp>
      <p:pic>
        <p:nvPicPr>
          <p:cNvPr id="32" name="Picture 31">
            <a:extLst>
              <a:ext uri="{FF2B5EF4-FFF2-40B4-BE49-F238E27FC236}">
                <a16:creationId xmlns:a16="http://schemas.microsoft.com/office/drawing/2014/main" id="{B4C09858-7E5F-4EF7-8D97-4CB3202917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7023" y="-179553"/>
            <a:ext cx="918974" cy="917450"/>
          </a:xfrm>
          <a:prstGeom prst="rect">
            <a:avLst/>
          </a:prstGeom>
        </p:spPr>
      </p:pic>
      <p:sp>
        <p:nvSpPr>
          <p:cNvPr id="282" name="Rectangle: Rounded Corners 281">
            <a:extLst>
              <a:ext uri="{FF2B5EF4-FFF2-40B4-BE49-F238E27FC236}">
                <a16:creationId xmlns:a16="http://schemas.microsoft.com/office/drawing/2014/main" id="{55E74368-0C39-4F4E-911E-AFC9D1110F0B}"/>
              </a:ext>
            </a:extLst>
          </p:cNvPr>
          <p:cNvSpPr/>
          <p:nvPr/>
        </p:nvSpPr>
        <p:spPr>
          <a:xfrm>
            <a:off x="161158" y="1648724"/>
            <a:ext cx="2372868" cy="3360420"/>
          </a:xfrm>
          <a:prstGeom prst="roundRect">
            <a:avLst>
              <a:gd name="adj" fmla="val 4327"/>
            </a:avLst>
          </a:prstGeom>
          <a:solidFill>
            <a:schemeClr val="tx1"/>
          </a:solid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3">
              <a:buClr>
                <a:srgbClr val="000000"/>
              </a:buClr>
              <a:defRPr/>
            </a:pPr>
            <a:endParaRPr lang="en-US" sz="1400" kern="0">
              <a:solidFill>
                <a:srgbClr val="212121"/>
              </a:solidFill>
              <a:latin typeface="Arial"/>
              <a:sym typeface="Arial"/>
            </a:endParaRPr>
          </a:p>
        </p:txBody>
      </p:sp>
      <p:grpSp>
        <p:nvGrpSpPr>
          <p:cNvPr id="242" name="Group 241">
            <a:extLst>
              <a:ext uri="{FF2B5EF4-FFF2-40B4-BE49-F238E27FC236}">
                <a16:creationId xmlns:a16="http://schemas.microsoft.com/office/drawing/2014/main" id="{D5DC4500-BA84-469A-BC9A-EB449F3BF3E5}"/>
              </a:ext>
            </a:extLst>
          </p:cNvPr>
          <p:cNvGrpSpPr/>
          <p:nvPr/>
        </p:nvGrpSpPr>
        <p:grpSpPr>
          <a:xfrm>
            <a:off x="238119" y="1733323"/>
            <a:ext cx="1162877" cy="370332"/>
            <a:chOff x="504633" y="1468400"/>
            <a:chExt cx="1550502" cy="493776"/>
          </a:xfrm>
        </p:grpSpPr>
        <p:pic>
          <p:nvPicPr>
            <p:cNvPr id="4" name="Graphic 3">
              <a:extLst>
                <a:ext uri="{FF2B5EF4-FFF2-40B4-BE49-F238E27FC236}">
                  <a16:creationId xmlns:a16="http://schemas.microsoft.com/office/drawing/2014/main" id="{4F673BC0-F7E1-4E68-8D0C-A9092F3948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3802" y="1596512"/>
              <a:ext cx="273368" cy="246697"/>
            </a:xfrm>
            <a:prstGeom prst="rect">
              <a:avLst/>
            </a:prstGeom>
          </p:spPr>
        </p:pic>
        <p:sp>
          <p:nvSpPr>
            <p:cNvPr id="14" name="Oval 13">
              <a:extLst>
                <a:ext uri="{FF2B5EF4-FFF2-40B4-BE49-F238E27FC236}">
                  <a16:creationId xmlns:a16="http://schemas.microsoft.com/office/drawing/2014/main" id="{E5F91D7E-AF2D-49A1-9FB1-CF1E7A4BF7FC}"/>
                </a:ext>
              </a:extLst>
            </p:cNvPr>
            <p:cNvSpPr>
              <a:spLocks noChangeAspect="1"/>
            </p:cNvSpPr>
            <p:nvPr/>
          </p:nvSpPr>
          <p:spPr>
            <a:xfrm>
              <a:off x="504633" y="146840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u="sng"/>
            </a:p>
          </p:txBody>
        </p:sp>
        <p:sp>
          <p:nvSpPr>
            <p:cNvPr id="15" name="TextBox 14">
              <a:extLst>
                <a:ext uri="{FF2B5EF4-FFF2-40B4-BE49-F238E27FC236}">
                  <a16:creationId xmlns:a16="http://schemas.microsoft.com/office/drawing/2014/main" id="{F8773115-0B19-46A5-BEF9-BD4895A4879E}"/>
                </a:ext>
              </a:extLst>
            </p:cNvPr>
            <p:cNvSpPr txBox="1"/>
            <p:nvPr/>
          </p:nvSpPr>
          <p:spPr>
            <a:xfrm>
              <a:off x="986038" y="1650781"/>
              <a:ext cx="1069097"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Methodologies</a:t>
              </a:r>
              <a:endParaRPr lang="en-US" sz="825">
                <a:solidFill>
                  <a:schemeClr val="bg1">
                    <a:lumMod val="50000"/>
                    <a:lumOff val="50000"/>
                  </a:schemeClr>
                </a:solidFill>
                <a:latin typeface="Nunito SemiBold" panose="00000700000000000000" pitchFamily="2" charset="0"/>
              </a:endParaRPr>
            </a:p>
          </p:txBody>
        </p:sp>
      </p:grpSp>
      <p:grpSp>
        <p:nvGrpSpPr>
          <p:cNvPr id="243" name="Group 242">
            <a:extLst>
              <a:ext uri="{FF2B5EF4-FFF2-40B4-BE49-F238E27FC236}">
                <a16:creationId xmlns:a16="http://schemas.microsoft.com/office/drawing/2014/main" id="{9BABA512-0553-4B77-A208-523A221578F9}"/>
              </a:ext>
            </a:extLst>
          </p:cNvPr>
          <p:cNvGrpSpPr/>
          <p:nvPr/>
        </p:nvGrpSpPr>
        <p:grpSpPr>
          <a:xfrm>
            <a:off x="1431190" y="1733323"/>
            <a:ext cx="949677" cy="370332"/>
            <a:chOff x="2580056" y="1468400"/>
            <a:chExt cx="1266236" cy="493776"/>
          </a:xfrm>
        </p:grpSpPr>
        <p:sp>
          <p:nvSpPr>
            <p:cNvPr id="48" name="Oval 47">
              <a:extLst>
                <a:ext uri="{FF2B5EF4-FFF2-40B4-BE49-F238E27FC236}">
                  <a16:creationId xmlns:a16="http://schemas.microsoft.com/office/drawing/2014/main" id="{A53DF2C2-8084-4600-B4F0-C29252189E2A}"/>
                </a:ext>
              </a:extLst>
            </p:cNvPr>
            <p:cNvSpPr>
              <a:spLocks noChangeAspect="1"/>
            </p:cNvSpPr>
            <p:nvPr/>
          </p:nvSpPr>
          <p:spPr>
            <a:xfrm>
              <a:off x="2580056" y="146840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u="sng"/>
            </a:p>
          </p:txBody>
        </p:sp>
        <p:sp>
          <p:nvSpPr>
            <p:cNvPr id="49" name="TextBox 48">
              <a:extLst>
                <a:ext uri="{FF2B5EF4-FFF2-40B4-BE49-F238E27FC236}">
                  <a16:creationId xmlns:a16="http://schemas.microsoft.com/office/drawing/2014/main" id="{020530F6-7205-47D9-8BEB-C2D877A9ACD8}"/>
                </a:ext>
              </a:extLst>
            </p:cNvPr>
            <p:cNvSpPr txBox="1"/>
            <p:nvPr/>
          </p:nvSpPr>
          <p:spPr>
            <a:xfrm>
              <a:off x="3061461" y="1582387"/>
              <a:ext cx="784831"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Hardware</a:t>
              </a:r>
            </a:p>
            <a:p>
              <a:pPr>
                <a:lnSpc>
                  <a:spcPts val="825"/>
                </a:lnSpc>
              </a:pPr>
              <a:r>
                <a:rPr lang="en-US" sz="788">
                  <a:solidFill>
                    <a:schemeClr val="bg1">
                      <a:lumMod val="50000"/>
                      <a:lumOff val="50000"/>
                    </a:schemeClr>
                  </a:solidFill>
                  <a:latin typeface="Nunito SemiBold" panose="00000700000000000000" pitchFamily="2" charset="0"/>
                </a:rPr>
                <a:t>Tools</a:t>
              </a:r>
            </a:p>
          </p:txBody>
        </p:sp>
        <p:pic>
          <p:nvPicPr>
            <p:cNvPr id="18" name="Graphic 17">
              <a:extLst>
                <a:ext uri="{FF2B5EF4-FFF2-40B4-BE49-F238E27FC236}">
                  <a16:creationId xmlns:a16="http://schemas.microsoft.com/office/drawing/2014/main" id="{0DB48A03-DF31-4D85-A965-3564B24E7AA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90485" y="1578806"/>
              <a:ext cx="326708" cy="300038"/>
            </a:xfrm>
            <a:prstGeom prst="rect">
              <a:avLst/>
            </a:prstGeom>
          </p:spPr>
        </p:pic>
      </p:grpSp>
      <p:grpSp>
        <p:nvGrpSpPr>
          <p:cNvPr id="249" name="Group 248">
            <a:extLst>
              <a:ext uri="{FF2B5EF4-FFF2-40B4-BE49-F238E27FC236}">
                <a16:creationId xmlns:a16="http://schemas.microsoft.com/office/drawing/2014/main" id="{F45174CA-F388-452E-92B3-B5681E274458}"/>
              </a:ext>
            </a:extLst>
          </p:cNvPr>
          <p:cNvGrpSpPr/>
          <p:nvPr/>
        </p:nvGrpSpPr>
        <p:grpSpPr>
          <a:xfrm>
            <a:off x="1431190" y="2154889"/>
            <a:ext cx="890366" cy="370332"/>
            <a:chOff x="2580056" y="2138068"/>
            <a:chExt cx="1187154" cy="493776"/>
          </a:xfrm>
        </p:grpSpPr>
        <p:pic>
          <p:nvPicPr>
            <p:cNvPr id="51" name="Graphic 50">
              <a:extLst>
                <a:ext uri="{FF2B5EF4-FFF2-40B4-BE49-F238E27FC236}">
                  <a16:creationId xmlns:a16="http://schemas.microsoft.com/office/drawing/2014/main" id="{60B532D8-27F8-4969-87A5-CC35ADD5E84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62554" y="2296183"/>
              <a:ext cx="346710" cy="186690"/>
            </a:xfrm>
            <a:prstGeom prst="rect">
              <a:avLst/>
            </a:prstGeom>
          </p:spPr>
        </p:pic>
        <p:sp>
          <p:nvSpPr>
            <p:cNvPr id="52" name="Oval 51">
              <a:extLst>
                <a:ext uri="{FF2B5EF4-FFF2-40B4-BE49-F238E27FC236}">
                  <a16:creationId xmlns:a16="http://schemas.microsoft.com/office/drawing/2014/main" id="{F387A8F8-03A0-4F7F-92B7-71AD4D61D496}"/>
                </a:ext>
              </a:extLst>
            </p:cNvPr>
            <p:cNvSpPr>
              <a:spLocks noChangeAspect="1"/>
            </p:cNvSpPr>
            <p:nvPr/>
          </p:nvSpPr>
          <p:spPr>
            <a:xfrm>
              <a:off x="2580056" y="213806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a:p>
          </p:txBody>
        </p:sp>
        <p:sp>
          <p:nvSpPr>
            <p:cNvPr id="53" name="TextBox 52">
              <a:extLst>
                <a:ext uri="{FF2B5EF4-FFF2-40B4-BE49-F238E27FC236}">
                  <a16:creationId xmlns:a16="http://schemas.microsoft.com/office/drawing/2014/main" id="{D888FAD8-23CE-4D70-B5CA-6A75612DBEB2}"/>
                </a:ext>
              </a:extLst>
            </p:cNvPr>
            <p:cNvSpPr txBox="1"/>
            <p:nvPr/>
          </p:nvSpPr>
          <p:spPr>
            <a:xfrm>
              <a:off x="3061461" y="2252055"/>
              <a:ext cx="705749"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Scope </a:t>
              </a:r>
            </a:p>
            <a:p>
              <a:pPr>
                <a:lnSpc>
                  <a:spcPts val="825"/>
                </a:lnSpc>
              </a:pPr>
              <a:r>
                <a:rPr lang="en-US" sz="788">
                  <a:solidFill>
                    <a:schemeClr val="bg1">
                      <a:lumMod val="50000"/>
                      <a:lumOff val="50000"/>
                    </a:schemeClr>
                  </a:solidFill>
                  <a:latin typeface="Nunito SemiBold" panose="00000700000000000000" pitchFamily="2" charset="0"/>
                </a:rPr>
                <a:t>Of Work</a:t>
              </a:r>
            </a:p>
          </p:txBody>
        </p:sp>
      </p:grpSp>
      <p:grpSp>
        <p:nvGrpSpPr>
          <p:cNvPr id="260" name="Group 259">
            <a:extLst>
              <a:ext uri="{FF2B5EF4-FFF2-40B4-BE49-F238E27FC236}">
                <a16:creationId xmlns:a16="http://schemas.microsoft.com/office/drawing/2014/main" id="{2DE2A045-2236-4CE4-A64F-3D0CADB854E7}"/>
              </a:ext>
            </a:extLst>
          </p:cNvPr>
          <p:cNvGrpSpPr/>
          <p:nvPr/>
        </p:nvGrpSpPr>
        <p:grpSpPr>
          <a:xfrm>
            <a:off x="238119" y="3001451"/>
            <a:ext cx="1119595" cy="370332"/>
            <a:chOff x="504633" y="3401292"/>
            <a:chExt cx="1492792" cy="493776"/>
          </a:xfrm>
        </p:grpSpPr>
        <p:pic>
          <p:nvPicPr>
            <p:cNvPr id="54" name="Graphic 53">
              <a:extLst>
                <a:ext uri="{FF2B5EF4-FFF2-40B4-BE49-F238E27FC236}">
                  <a16:creationId xmlns:a16="http://schemas.microsoft.com/office/drawing/2014/main" id="{9061627A-CDD1-4401-8F47-D7364B577FA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4841" y="3503770"/>
              <a:ext cx="213360" cy="280035"/>
            </a:xfrm>
            <a:prstGeom prst="rect">
              <a:avLst/>
            </a:prstGeom>
          </p:spPr>
        </p:pic>
        <p:sp>
          <p:nvSpPr>
            <p:cNvPr id="55" name="Oval 54">
              <a:extLst>
                <a:ext uri="{FF2B5EF4-FFF2-40B4-BE49-F238E27FC236}">
                  <a16:creationId xmlns:a16="http://schemas.microsoft.com/office/drawing/2014/main" id="{0C053062-A7AA-403A-BEB8-1DBBEDD27949}"/>
                </a:ext>
              </a:extLst>
            </p:cNvPr>
            <p:cNvSpPr>
              <a:spLocks noChangeAspect="1"/>
            </p:cNvSpPr>
            <p:nvPr/>
          </p:nvSpPr>
          <p:spPr>
            <a:xfrm>
              <a:off x="504633" y="3401292"/>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a:p>
          </p:txBody>
        </p:sp>
        <p:sp>
          <p:nvSpPr>
            <p:cNvPr id="56" name="TextBox 55">
              <a:extLst>
                <a:ext uri="{FF2B5EF4-FFF2-40B4-BE49-F238E27FC236}">
                  <a16:creationId xmlns:a16="http://schemas.microsoft.com/office/drawing/2014/main" id="{AA38C74C-6FF0-46A8-B48C-D385C0BAE885}"/>
                </a:ext>
              </a:extLst>
            </p:cNvPr>
            <p:cNvSpPr txBox="1"/>
            <p:nvPr/>
          </p:nvSpPr>
          <p:spPr>
            <a:xfrm>
              <a:off x="986038" y="3583673"/>
              <a:ext cx="1011387"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Requirements</a:t>
              </a:r>
              <a:endParaRPr lang="en-US" sz="825">
                <a:solidFill>
                  <a:schemeClr val="bg1">
                    <a:lumMod val="50000"/>
                    <a:lumOff val="50000"/>
                  </a:schemeClr>
                </a:solidFill>
                <a:latin typeface="Nunito SemiBold" panose="00000700000000000000" pitchFamily="2" charset="0"/>
              </a:endParaRPr>
            </a:p>
          </p:txBody>
        </p:sp>
      </p:grpSp>
      <p:grpSp>
        <p:nvGrpSpPr>
          <p:cNvPr id="263" name="Group 262">
            <a:extLst>
              <a:ext uri="{FF2B5EF4-FFF2-40B4-BE49-F238E27FC236}">
                <a16:creationId xmlns:a16="http://schemas.microsoft.com/office/drawing/2014/main" id="{862F154E-AE2D-4A1C-8C25-C35913F09718}"/>
              </a:ext>
            </a:extLst>
          </p:cNvPr>
          <p:cNvGrpSpPr/>
          <p:nvPr/>
        </p:nvGrpSpPr>
        <p:grpSpPr>
          <a:xfrm>
            <a:off x="238119" y="3701175"/>
            <a:ext cx="1055475" cy="370332"/>
            <a:chOff x="504633" y="4199783"/>
            <a:chExt cx="1407299" cy="493776"/>
          </a:xfrm>
        </p:grpSpPr>
        <p:sp>
          <p:nvSpPr>
            <p:cNvPr id="59" name="Oval 58">
              <a:extLst>
                <a:ext uri="{FF2B5EF4-FFF2-40B4-BE49-F238E27FC236}">
                  <a16:creationId xmlns:a16="http://schemas.microsoft.com/office/drawing/2014/main" id="{AE334310-4302-4CB9-9E96-36706E9D8CA0}"/>
                </a:ext>
              </a:extLst>
            </p:cNvPr>
            <p:cNvSpPr>
              <a:spLocks noChangeAspect="1"/>
            </p:cNvSpPr>
            <p:nvPr/>
          </p:nvSpPr>
          <p:spPr>
            <a:xfrm>
              <a:off x="504633" y="4199783"/>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60" name="TextBox 59">
              <a:extLst>
                <a:ext uri="{FF2B5EF4-FFF2-40B4-BE49-F238E27FC236}">
                  <a16:creationId xmlns:a16="http://schemas.microsoft.com/office/drawing/2014/main" id="{0315B650-A2BF-43EC-B4BC-85FAD7F38CD2}"/>
                </a:ext>
              </a:extLst>
            </p:cNvPr>
            <p:cNvSpPr txBox="1"/>
            <p:nvPr/>
          </p:nvSpPr>
          <p:spPr>
            <a:xfrm>
              <a:off x="986038" y="4300590"/>
              <a:ext cx="92589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Project</a:t>
              </a:r>
            </a:p>
            <a:p>
              <a:pPr>
                <a:lnSpc>
                  <a:spcPts val="825"/>
                </a:lnSpc>
              </a:pPr>
              <a:r>
                <a:rPr lang="en-US" sz="788">
                  <a:solidFill>
                    <a:schemeClr val="bg1">
                      <a:lumMod val="50000"/>
                      <a:lumOff val="50000"/>
                    </a:schemeClr>
                  </a:solidFill>
                  <a:latin typeface="Nunito SemiBold" panose="00000700000000000000" pitchFamily="2" charset="0"/>
                </a:rPr>
                <a:t>Architecture</a:t>
              </a:r>
            </a:p>
          </p:txBody>
        </p:sp>
        <p:pic>
          <p:nvPicPr>
            <p:cNvPr id="62" name="Graphic 61">
              <a:extLst>
                <a:ext uri="{FF2B5EF4-FFF2-40B4-BE49-F238E27FC236}">
                  <a16:creationId xmlns:a16="http://schemas.microsoft.com/office/drawing/2014/main" id="{16986055-E812-4872-86E0-4F7634A084B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02764" y="4308048"/>
              <a:ext cx="333375" cy="260032"/>
            </a:xfrm>
            <a:prstGeom prst="rect">
              <a:avLst/>
            </a:prstGeom>
          </p:spPr>
        </p:pic>
      </p:grpSp>
      <p:grpSp>
        <p:nvGrpSpPr>
          <p:cNvPr id="255" name="Group 254">
            <a:extLst>
              <a:ext uri="{FF2B5EF4-FFF2-40B4-BE49-F238E27FC236}">
                <a16:creationId xmlns:a16="http://schemas.microsoft.com/office/drawing/2014/main" id="{CFF2AD19-821C-40FB-86C6-5864174CC52D}"/>
              </a:ext>
            </a:extLst>
          </p:cNvPr>
          <p:cNvGrpSpPr/>
          <p:nvPr/>
        </p:nvGrpSpPr>
        <p:grpSpPr>
          <a:xfrm>
            <a:off x="1431191" y="2579825"/>
            <a:ext cx="964104" cy="370332"/>
            <a:chOff x="2580056" y="2785328"/>
            <a:chExt cx="1285472" cy="493776"/>
          </a:xfrm>
        </p:grpSpPr>
        <p:pic>
          <p:nvPicPr>
            <p:cNvPr id="66" name="Graphic 65">
              <a:extLst>
                <a:ext uri="{FF2B5EF4-FFF2-40B4-BE49-F238E27FC236}">
                  <a16:creationId xmlns:a16="http://schemas.microsoft.com/office/drawing/2014/main" id="{B7B245EC-48D5-452C-8B84-C086D291CD5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72555" y="2903438"/>
              <a:ext cx="326708" cy="266700"/>
            </a:xfrm>
            <a:prstGeom prst="rect">
              <a:avLst/>
            </a:prstGeom>
          </p:spPr>
        </p:pic>
        <p:sp>
          <p:nvSpPr>
            <p:cNvPr id="67" name="Oval 66">
              <a:extLst>
                <a:ext uri="{FF2B5EF4-FFF2-40B4-BE49-F238E27FC236}">
                  <a16:creationId xmlns:a16="http://schemas.microsoft.com/office/drawing/2014/main" id="{0D11F33C-842F-4875-8487-EE77189C13E9}"/>
                </a:ext>
              </a:extLst>
            </p:cNvPr>
            <p:cNvSpPr>
              <a:spLocks noChangeAspect="1"/>
            </p:cNvSpPr>
            <p:nvPr/>
          </p:nvSpPr>
          <p:spPr>
            <a:xfrm>
              <a:off x="2580056" y="278532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a:p>
          </p:txBody>
        </p:sp>
        <p:sp>
          <p:nvSpPr>
            <p:cNvPr id="68" name="TextBox 67">
              <a:extLst>
                <a:ext uri="{FF2B5EF4-FFF2-40B4-BE49-F238E27FC236}">
                  <a16:creationId xmlns:a16="http://schemas.microsoft.com/office/drawing/2014/main" id="{E88FDE81-F7A0-49D9-A58E-579C313760B8}"/>
                </a:ext>
              </a:extLst>
            </p:cNvPr>
            <p:cNvSpPr txBox="1"/>
            <p:nvPr/>
          </p:nvSpPr>
          <p:spPr>
            <a:xfrm>
              <a:off x="3061461" y="2899315"/>
              <a:ext cx="804067"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Software</a:t>
              </a:r>
            </a:p>
            <a:p>
              <a:pPr>
                <a:lnSpc>
                  <a:spcPts val="825"/>
                </a:lnSpc>
              </a:pPr>
              <a:r>
                <a:rPr lang="en-US" sz="788">
                  <a:solidFill>
                    <a:schemeClr val="bg1">
                      <a:lumMod val="50000"/>
                      <a:lumOff val="50000"/>
                    </a:schemeClr>
                  </a:solidFill>
                  <a:latin typeface="Nunito SemiBold" panose="00000700000000000000" pitchFamily="2" charset="0"/>
                </a:rPr>
                <a:t>Tool Stack</a:t>
              </a:r>
            </a:p>
          </p:txBody>
        </p:sp>
      </p:grpSp>
      <p:grpSp>
        <p:nvGrpSpPr>
          <p:cNvPr id="264" name="Group 263">
            <a:extLst>
              <a:ext uri="{FF2B5EF4-FFF2-40B4-BE49-F238E27FC236}">
                <a16:creationId xmlns:a16="http://schemas.microsoft.com/office/drawing/2014/main" id="{647F64D8-AE66-411D-A08A-8EE7C86DD3B2}"/>
              </a:ext>
            </a:extLst>
          </p:cNvPr>
          <p:cNvGrpSpPr/>
          <p:nvPr/>
        </p:nvGrpSpPr>
        <p:grpSpPr>
          <a:xfrm>
            <a:off x="1431190" y="3701175"/>
            <a:ext cx="952883" cy="370332"/>
            <a:chOff x="2580056" y="4199783"/>
            <a:chExt cx="1270510" cy="493776"/>
          </a:xfrm>
        </p:grpSpPr>
        <p:pic>
          <p:nvPicPr>
            <p:cNvPr id="64" name="Graphic 63">
              <a:extLst>
                <a:ext uri="{FF2B5EF4-FFF2-40B4-BE49-F238E27FC236}">
                  <a16:creationId xmlns:a16="http://schemas.microsoft.com/office/drawing/2014/main" id="{716E6520-A786-410F-9FF6-C01F9A05C78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689224" y="4306486"/>
              <a:ext cx="293370" cy="293370"/>
            </a:xfrm>
            <a:prstGeom prst="rect">
              <a:avLst/>
            </a:prstGeom>
          </p:spPr>
        </p:pic>
        <p:sp>
          <p:nvSpPr>
            <p:cNvPr id="69" name="Oval 68">
              <a:extLst>
                <a:ext uri="{FF2B5EF4-FFF2-40B4-BE49-F238E27FC236}">
                  <a16:creationId xmlns:a16="http://schemas.microsoft.com/office/drawing/2014/main" id="{62A2DC37-1BC7-41A4-95A9-FDFADB764713}"/>
                </a:ext>
              </a:extLst>
            </p:cNvPr>
            <p:cNvSpPr>
              <a:spLocks noChangeAspect="1"/>
            </p:cNvSpPr>
            <p:nvPr/>
          </p:nvSpPr>
          <p:spPr>
            <a:xfrm>
              <a:off x="2580056" y="4199783"/>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70" name="TextBox 69">
              <a:extLst>
                <a:ext uri="{FF2B5EF4-FFF2-40B4-BE49-F238E27FC236}">
                  <a16:creationId xmlns:a16="http://schemas.microsoft.com/office/drawing/2014/main" id="{482EA11B-ECFE-4823-A59E-0C109FF897E6}"/>
                </a:ext>
              </a:extLst>
            </p:cNvPr>
            <p:cNvSpPr txBox="1"/>
            <p:nvPr/>
          </p:nvSpPr>
          <p:spPr>
            <a:xfrm>
              <a:off x="3061461" y="4300590"/>
              <a:ext cx="789105"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SDLC Tool</a:t>
              </a:r>
            </a:p>
            <a:p>
              <a:pPr>
                <a:lnSpc>
                  <a:spcPts val="825"/>
                </a:lnSpc>
              </a:pPr>
              <a:r>
                <a:rPr lang="en-US" sz="788">
                  <a:solidFill>
                    <a:schemeClr val="bg1">
                      <a:lumMod val="50000"/>
                      <a:lumOff val="50000"/>
                    </a:schemeClr>
                  </a:solidFill>
                  <a:latin typeface="Nunito SemiBold" panose="00000700000000000000" pitchFamily="2" charset="0"/>
                </a:rPr>
                <a:t>Accounts</a:t>
              </a:r>
            </a:p>
          </p:txBody>
        </p:sp>
      </p:grpSp>
      <p:grpSp>
        <p:nvGrpSpPr>
          <p:cNvPr id="267" name="Group 266">
            <a:extLst>
              <a:ext uri="{FF2B5EF4-FFF2-40B4-BE49-F238E27FC236}">
                <a16:creationId xmlns:a16="http://schemas.microsoft.com/office/drawing/2014/main" id="{C6F7A6A2-9773-4344-9755-725E0745C4F7}"/>
              </a:ext>
            </a:extLst>
          </p:cNvPr>
          <p:cNvGrpSpPr/>
          <p:nvPr/>
        </p:nvGrpSpPr>
        <p:grpSpPr>
          <a:xfrm>
            <a:off x="238119" y="4121658"/>
            <a:ext cx="914411" cy="370332"/>
            <a:chOff x="504633" y="4825278"/>
            <a:chExt cx="1219214" cy="493776"/>
          </a:xfrm>
        </p:grpSpPr>
        <p:sp>
          <p:nvSpPr>
            <p:cNvPr id="71" name="Oval 70">
              <a:extLst>
                <a:ext uri="{FF2B5EF4-FFF2-40B4-BE49-F238E27FC236}">
                  <a16:creationId xmlns:a16="http://schemas.microsoft.com/office/drawing/2014/main" id="{B3F15937-BBD1-4FC0-A989-F46D7017EB85}"/>
                </a:ext>
              </a:extLst>
            </p:cNvPr>
            <p:cNvSpPr>
              <a:spLocks noChangeAspect="1"/>
            </p:cNvSpPr>
            <p:nvPr/>
          </p:nvSpPr>
          <p:spPr>
            <a:xfrm>
              <a:off x="504633" y="482527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72" name="TextBox 71">
              <a:extLst>
                <a:ext uri="{FF2B5EF4-FFF2-40B4-BE49-F238E27FC236}">
                  <a16:creationId xmlns:a16="http://schemas.microsoft.com/office/drawing/2014/main" id="{E16E09EA-DFC9-44B4-8924-93E247C42E46}"/>
                </a:ext>
              </a:extLst>
            </p:cNvPr>
            <p:cNvSpPr txBox="1"/>
            <p:nvPr/>
          </p:nvSpPr>
          <p:spPr>
            <a:xfrm>
              <a:off x="986038" y="4926085"/>
              <a:ext cx="737809"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Software</a:t>
              </a:r>
            </a:p>
            <a:p>
              <a:pPr>
                <a:lnSpc>
                  <a:spcPts val="825"/>
                </a:lnSpc>
              </a:pPr>
              <a:r>
                <a:rPr lang="en-US" sz="788">
                  <a:solidFill>
                    <a:schemeClr val="bg1">
                      <a:lumMod val="50000"/>
                      <a:lumOff val="50000"/>
                    </a:schemeClr>
                  </a:solidFill>
                  <a:latin typeface="Nunito SemiBold" panose="00000700000000000000" pitchFamily="2" charset="0"/>
                </a:rPr>
                <a:t>Licenses</a:t>
              </a:r>
            </a:p>
          </p:txBody>
        </p:sp>
        <p:pic>
          <p:nvPicPr>
            <p:cNvPr id="80" name="Graphic 79">
              <a:extLst>
                <a:ext uri="{FF2B5EF4-FFF2-40B4-BE49-F238E27FC236}">
                  <a16:creationId xmlns:a16="http://schemas.microsoft.com/office/drawing/2014/main" id="{3A204D85-E045-4697-82FF-51D3A832900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51509" y="4922505"/>
              <a:ext cx="200025" cy="300038"/>
            </a:xfrm>
            <a:prstGeom prst="rect">
              <a:avLst/>
            </a:prstGeom>
          </p:spPr>
        </p:pic>
      </p:grpSp>
      <p:grpSp>
        <p:nvGrpSpPr>
          <p:cNvPr id="274" name="Group 273">
            <a:extLst>
              <a:ext uri="{FF2B5EF4-FFF2-40B4-BE49-F238E27FC236}">
                <a16:creationId xmlns:a16="http://schemas.microsoft.com/office/drawing/2014/main" id="{32473145-468D-422D-8CA2-1837716AA181}"/>
              </a:ext>
            </a:extLst>
          </p:cNvPr>
          <p:cNvGrpSpPr/>
          <p:nvPr/>
        </p:nvGrpSpPr>
        <p:grpSpPr>
          <a:xfrm>
            <a:off x="1431190" y="4546854"/>
            <a:ext cx="1087535" cy="370332"/>
            <a:chOff x="2580056" y="5498414"/>
            <a:chExt cx="1450046" cy="493776"/>
          </a:xfrm>
        </p:grpSpPr>
        <p:sp>
          <p:nvSpPr>
            <p:cNvPr id="77" name="Oval 76">
              <a:extLst>
                <a:ext uri="{FF2B5EF4-FFF2-40B4-BE49-F238E27FC236}">
                  <a16:creationId xmlns:a16="http://schemas.microsoft.com/office/drawing/2014/main" id="{31FFEDFE-EEBC-44F0-8C8A-A46A4021CC37}"/>
                </a:ext>
              </a:extLst>
            </p:cNvPr>
            <p:cNvSpPr>
              <a:spLocks noChangeAspect="1"/>
            </p:cNvSpPr>
            <p:nvPr/>
          </p:nvSpPr>
          <p:spPr>
            <a:xfrm>
              <a:off x="2580056" y="5498414"/>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78" name="TextBox 77">
              <a:extLst>
                <a:ext uri="{FF2B5EF4-FFF2-40B4-BE49-F238E27FC236}">
                  <a16:creationId xmlns:a16="http://schemas.microsoft.com/office/drawing/2014/main" id="{78EC820F-BE46-454A-AD1A-5F74AECE27E5}"/>
                </a:ext>
              </a:extLst>
            </p:cNvPr>
            <p:cNvSpPr txBox="1"/>
            <p:nvPr/>
          </p:nvSpPr>
          <p:spPr>
            <a:xfrm>
              <a:off x="3061461" y="5599221"/>
              <a:ext cx="968641"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Team Project</a:t>
              </a:r>
            </a:p>
            <a:p>
              <a:pPr>
                <a:lnSpc>
                  <a:spcPts val="825"/>
                </a:lnSpc>
              </a:pPr>
              <a:r>
                <a:rPr lang="en-US" sz="788">
                  <a:solidFill>
                    <a:schemeClr val="bg1">
                      <a:lumMod val="50000"/>
                      <a:lumOff val="50000"/>
                    </a:schemeClr>
                  </a:solidFill>
                  <a:latin typeface="Nunito SemiBold" panose="00000700000000000000" pitchFamily="2" charset="0"/>
                </a:rPr>
                <a:t>Plan</a:t>
              </a:r>
            </a:p>
          </p:txBody>
        </p:sp>
        <p:pic>
          <p:nvPicPr>
            <p:cNvPr id="82" name="Graphic 81">
              <a:extLst>
                <a:ext uri="{FF2B5EF4-FFF2-40B4-BE49-F238E27FC236}">
                  <a16:creationId xmlns:a16="http://schemas.microsoft.com/office/drawing/2014/main" id="{6A77CC9F-1597-49F2-B930-E641D60B997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680259" y="5606679"/>
              <a:ext cx="293370" cy="260032"/>
            </a:xfrm>
            <a:prstGeom prst="rect">
              <a:avLst/>
            </a:prstGeom>
          </p:spPr>
        </p:pic>
      </p:grpSp>
      <p:grpSp>
        <p:nvGrpSpPr>
          <p:cNvPr id="273" name="Group 272">
            <a:extLst>
              <a:ext uri="{FF2B5EF4-FFF2-40B4-BE49-F238E27FC236}">
                <a16:creationId xmlns:a16="http://schemas.microsoft.com/office/drawing/2014/main" id="{51CE811C-F205-49E2-B2B3-40A55E9ABD75}"/>
              </a:ext>
            </a:extLst>
          </p:cNvPr>
          <p:cNvGrpSpPr/>
          <p:nvPr/>
        </p:nvGrpSpPr>
        <p:grpSpPr>
          <a:xfrm>
            <a:off x="238120" y="4546854"/>
            <a:ext cx="1041048" cy="370332"/>
            <a:chOff x="504633" y="5498414"/>
            <a:chExt cx="1388064" cy="493776"/>
          </a:xfrm>
        </p:grpSpPr>
        <p:sp>
          <p:nvSpPr>
            <p:cNvPr id="75" name="Oval 74">
              <a:extLst>
                <a:ext uri="{FF2B5EF4-FFF2-40B4-BE49-F238E27FC236}">
                  <a16:creationId xmlns:a16="http://schemas.microsoft.com/office/drawing/2014/main" id="{56A5B9C0-3C9F-48C0-85E6-28B5CC87F96D}"/>
                </a:ext>
              </a:extLst>
            </p:cNvPr>
            <p:cNvSpPr>
              <a:spLocks noChangeAspect="1"/>
            </p:cNvSpPr>
            <p:nvPr/>
          </p:nvSpPr>
          <p:spPr>
            <a:xfrm>
              <a:off x="504633" y="5498414"/>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76" name="TextBox 75">
              <a:extLst>
                <a:ext uri="{FF2B5EF4-FFF2-40B4-BE49-F238E27FC236}">
                  <a16:creationId xmlns:a16="http://schemas.microsoft.com/office/drawing/2014/main" id="{84F5F7F6-5774-42EC-8674-18850CE1FB7C}"/>
                </a:ext>
              </a:extLst>
            </p:cNvPr>
            <p:cNvSpPr txBox="1"/>
            <p:nvPr/>
          </p:nvSpPr>
          <p:spPr>
            <a:xfrm>
              <a:off x="986038" y="5599221"/>
              <a:ext cx="906659"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Access to</a:t>
              </a:r>
            </a:p>
            <a:p>
              <a:pPr>
                <a:lnSpc>
                  <a:spcPts val="825"/>
                </a:lnSpc>
              </a:pPr>
              <a:r>
                <a:rPr lang="en-US" sz="788">
                  <a:solidFill>
                    <a:schemeClr val="bg1">
                      <a:lumMod val="50000"/>
                      <a:lumOff val="50000"/>
                    </a:schemeClr>
                  </a:solidFill>
                  <a:latin typeface="Nunito SemiBold" panose="00000700000000000000" pitchFamily="2" charset="0"/>
                </a:rPr>
                <a:t>Project Wiki</a:t>
              </a:r>
            </a:p>
          </p:txBody>
        </p:sp>
        <p:pic>
          <p:nvPicPr>
            <p:cNvPr id="84" name="Graphic 83">
              <a:extLst>
                <a:ext uri="{FF2B5EF4-FFF2-40B4-BE49-F238E27FC236}">
                  <a16:creationId xmlns:a16="http://schemas.microsoft.com/office/drawing/2014/main" id="{6F3852FF-1962-47CB-92A9-C72F832D66A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01502" y="5610013"/>
              <a:ext cx="300038" cy="253365"/>
            </a:xfrm>
            <a:prstGeom prst="rect">
              <a:avLst/>
            </a:prstGeom>
          </p:spPr>
        </p:pic>
      </p:grpSp>
      <p:grpSp>
        <p:nvGrpSpPr>
          <p:cNvPr id="268" name="Group 267">
            <a:extLst>
              <a:ext uri="{FF2B5EF4-FFF2-40B4-BE49-F238E27FC236}">
                <a16:creationId xmlns:a16="http://schemas.microsoft.com/office/drawing/2014/main" id="{7C1FFDD9-0E83-4C18-B6B0-5A9052FF74BB}"/>
              </a:ext>
            </a:extLst>
          </p:cNvPr>
          <p:cNvGrpSpPr/>
          <p:nvPr/>
        </p:nvGrpSpPr>
        <p:grpSpPr>
          <a:xfrm>
            <a:off x="1431190" y="4121658"/>
            <a:ext cx="949677" cy="370332"/>
            <a:chOff x="2580056" y="4825278"/>
            <a:chExt cx="1266236" cy="493776"/>
          </a:xfrm>
        </p:grpSpPr>
        <p:sp>
          <p:nvSpPr>
            <p:cNvPr id="118" name="Oval 117">
              <a:extLst>
                <a:ext uri="{FF2B5EF4-FFF2-40B4-BE49-F238E27FC236}">
                  <a16:creationId xmlns:a16="http://schemas.microsoft.com/office/drawing/2014/main" id="{68D5836C-EE31-40AE-9EDB-FB1FAD81224B}"/>
                </a:ext>
              </a:extLst>
            </p:cNvPr>
            <p:cNvSpPr>
              <a:spLocks noChangeAspect="1"/>
            </p:cNvSpPr>
            <p:nvPr/>
          </p:nvSpPr>
          <p:spPr>
            <a:xfrm>
              <a:off x="2580056" y="482527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u="sng"/>
            </a:p>
          </p:txBody>
        </p:sp>
        <p:sp>
          <p:nvSpPr>
            <p:cNvPr id="119" name="TextBox 118">
              <a:extLst>
                <a:ext uri="{FF2B5EF4-FFF2-40B4-BE49-F238E27FC236}">
                  <a16:creationId xmlns:a16="http://schemas.microsoft.com/office/drawing/2014/main" id="{0E3F48E8-0BB2-4A1D-94F1-E279D28F4ECA}"/>
                </a:ext>
              </a:extLst>
            </p:cNvPr>
            <p:cNvSpPr txBox="1"/>
            <p:nvPr/>
          </p:nvSpPr>
          <p:spPr>
            <a:xfrm>
              <a:off x="3061461" y="4926085"/>
              <a:ext cx="784831"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Hardware</a:t>
              </a:r>
            </a:p>
            <a:p>
              <a:pPr>
                <a:lnSpc>
                  <a:spcPts val="825"/>
                </a:lnSpc>
              </a:pPr>
              <a:r>
                <a:rPr lang="en-US" sz="788">
                  <a:solidFill>
                    <a:schemeClr val="bg1">
                      <a:lumMod val="50000"/>
                      <a:lumOff val="50000"/>
                    </a:schemeClr>
                  </a:solidFill>
                  <a:latin typeface="Nunito SemiBold" panose="00000700000000000000" pitchFamily="2" charset="0"/>
                </a:rPr>
                <a:t>Tools</a:t>
              </a:r>
            </a:p>
          </p:txBody>
        </p:sp>
        <p:pic>
          <p:nvPicPr>
            <p:cNvPr id="120" name="Graphic 119">
              <a:extLst>
                <a:ext uri="{FF2B5EF4-FFF2-40B4-BE49-F238E27FC236}">
                  <a16:creationId xmlns:a16="http://schemas.microsoft.com/office/drawing/2014/main" id="{D3513B0A-1C98-47DA-ADE8-D4137C90521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690485" y="4931470"/>
              <a:ext cx="326708" cy="300038"/>
            </a:xfrm>
            <a:prstGeom prst="rect">
              <a:avLst/>
            </a:prstGeom>
          </p:spPr>
        </p:pic>
      </p:grpSp>
      <p:grpSp>
        <p:nvGrpSpPr>
          <p:cNvPr id="254" name="Group 253">
            <a:extLst>
              <a:ext uri="{FF2B5EF4-FFF2-40B4-BE49-F238E27FC236}">
                <a16:creationId xmlns:a16="http://schemas.microsoft.com/office/drawing/2014/main" id="{33B194BC-1A34-4ECF-99BF-D92CC6FEC7FF}"/>
              </a:ext>
            </a:extLst>
          </p:cNvPr>
          <p:cNvGrpSpPr/>
          <p:nvPr/>
        </p:nvGrpSpPr>
        <p:grpSpPr>
          <a:xfrm>
            <a:off x="238119" y="2579825"/>
            <a:ext cx="928838" cy="370332"/>
            <a:chOff x="504633" y="2785328"/>
            <a:chExt cx="1238450" cy="493776"/>
          </a:xfrm>
        </p:grpSpPr>
        <p:sp>
          <p:nvSpPr>
            <p:cNvPr id="151" name="Oval 150">
              <a:extLst>
                <a:ext uri="{FF2B5EF4-FFF2-40B4-BE49-F238E27FC236}">
                  <a16:creationId xmlns:a16="http://schemas.microsoft.com/office/drawing/2014/main" id="{DBEBF660-0F0D-4EC3-A8CF-D3CA46F12B00}"/>
                </a:ext>
              </a:extLst>
            </p:cNvPr>
            <p:cNvSpPr>
              <a:spLocks noChangeAspect="1"/>
            </p:cNvSpPr>
            <p:nvPr/>
          </p:nvSpPr>
          <p:spPr>
            <a:xfrm>
              <a:off x="504633" y="278532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a:p>
          </p:txBody>
        </p:sp>
        <p:sp>
          <p:nvSpPr>
            <p:cNvPr id="152" name="TextBox 151">
              <a:extLst>
                <a:ext uri="{FF2B5EF4-FFF2-40B4-BE49-F238E27FC236}">
                  <a16:creationId xmlns:a16="http://schemas.microsoft.com/office/drawing/2014/main" id="{3AD4CA6A-7A60-4701-9485-D66DF0F7655C}"/>
                </a:ext>
              </a:extLst>
            </p:cNvPr>
            <p:cNvSpPr txBox="1"/>
            <p:nvPr/>
          </p:nvSpPr>
          <p:spPr>
            <a:xfrm>
              <a:off x="986038" y="2899315"/>
              <a:ext cx="757045"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Delivery</a:t>
              </a:r>
            </a:p>
            <a:p>
              <a:pPr>
                <a:lnSpc>
                  <a:spcPts val="825"/>
                </a:lnSpc>
              </a:pPr>
              <a:r>
                <a:rPr lang="en-US" sz="788">
                  <a:solidFill>
                    <a:schemeClr val="bg1">
                      <a:lumMod val="50000"/>
                      <a:lumOff val="50000"/>
                    </a:schemeClr>
                  </a:solidFill>
                  <a:latin typeface="Nunito SemiBold" panose="00000700000000000000" pitchFamily="2" charset="0"/>
                </a:rPr>
                <a:t>Structure</a:t>
              </a:r>
            </a:p>
          </p:txBody>
        </p:sp>
        <p:pic>
          <p:nvPicPr>
            <p:cNvPr id="201" name="Graphic 200">
              <a:extLst>
                <a:ext uri="{FF2B5EF4-FFF2-40B4-BE49-F238E27FC236}">
                  <a16:creationId xmlns:a16="http://schemas.microsoft.com/office/drawing/2014/main" id="{6D5CAB6E-D090-48C2-9E81-DE40304D819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71499" y="2896771"/>
              <a:ext cx="360045" cy="280035"/>
            </a:xfrm>
            <a:prstGeom prst="rect">
              <a:avLst/>
            </a:prstGeom>
          </p:spPr>
        </p:pic>
      </p:grpSp>
      <p:grpSp>
        <p:nvGrpSpPr>
          <p:cNvPr id="248" name="Group 247">
            <a:extLst>
              <a:ext uri="{FF2B5EF4-FFF2-40B4-BE49-F238E27FC236}">
                <a16:creationId xmlns:a16="http://schemas.microsoft.com/office/drawing/2014/main" id="{BC482B8F-A1D7-41B4-BC94-229627A9320D}"/>
              </a:ext>
            </a:extLst>
          </p:cNvPr>
          <p:cNvGrpSpPr/>
          <p:nvPr/>
        </p:nvGrpSpPr>
        <p:grpSpPr>
          <a:xfrm>
            <a:off x="238119" y="2154889"/>
            <a:ext cx="949677" cy="370332"/>
            <a:chOff x="504633" y="2138068"/>
            <a:chExt cx="1266236" cy="493776"/>
          </a:xfrm>
        </p:grpSpPr>
        <p:sp>
          <p:nvSpPr>
            <p:cNvPr id="7" name="Oval 6">
              <a:extLst>
                <a:ext uri="{FF2B5EF4-FFF2-40B4-BE49-F238E27FC236}">
                  <a16:creationId xmlns:a16="http://schemas.microsoft.com/office/drawing/2014/main" id="{4EEB5C6F-DE50-4B77-862A-00BADE0F8518}"/>
                </a:ext>
              </a:extLst>
            </p:cNvPr>
            <p:cNvSpPr>
              <a:spLocks noChangeAspect="1"/>
            </p:cNvSpPr>
            <p:nvPr/>
          </p:nvSpPr>
          <p:spPr>
            <a:xfrm>
              <a:off x="504633" y="213806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a:p>
          </p:txBody>
        </p:sp>
        <p:sp>
          <p:nvSpPr>
            <p:cNvPr id="8" name="TextBox 7">
              <a:extLst>
                <a:ext uri="{FF2B5EF4-FFF2-40B4-BE49-F238E27FC236}">
                  <a16:creationId xmlns:a16="http://schemas.microsoft.com/office/drawing/2014/main" id="{D3F3F3F3-CDF9-4D89-AB1C-33C69CA35C1A}"/>
                </a:ext>
              </a:extLst>
            </p:cNvPr>
            <p:cNvSpPr txBox="1"/>
            <p:nvPr/>
          </p:nvSpPr>
          <p:spPr>
            <a:xfrm>
              <a:off x="986038" y="2320449"/>
              <a:ext cx="784831"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Hardware</a:t>
              </a:r>
            </a:p>
          </p:txBody>
        </p:sp>
        <p:pic>
          <p:nvPicPr>
            <p:cNvPr id="205" name="Graphic 204">
              <a:extLst>
                <a:ext uri="{FF2B5EF4-FFF2-40B4-BE49-F238E27FC236}">
                  <a16:creationId xmlns:a16="http://schemas.microsoft.com/office/drawing/2014/main" id="{FA25FE4C-7EFD-46E3-8884-A2AC8CAEF922}"/>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18171" y="2256178"/>
              <a:ext cx="266700" cy="266700"/>
            </a:xfrm>
            <a:prstGeom prst="rect">
              <a:avLst/>
            </a:prstGeom>
          </p:spPr>
        </p:pic>
      </p:grpSp>
      <p:sp>
        <p:nvSpPr>
          <p:cNvPr id="287" name="TextBox 286">
            <a:extLst>
              <a:ext uri="{FF2B5EF4-FFF2-40B4-BE49-F238E27FC236}">
                <a16:creationId xmlns:a16="http://schemas.microsoft.com/office/drawing/2014/main" id="{2EE7434C-EC6D-4CA1-9BD4-58760F37BFD1}"/>
              </a:ext>
            </a:extLst>
          </p:cNvPr>
          <p:cNvSpPr txBox="1"/>
          <p:nvPr/>
        </p:nvSpPr>
        <p:spPr>
          <a:xfrm>
            <a:off x="169881" y="3499607"/>
            <a:ext cx="2353246" cy="161583"/>
          </a:xfrm>
          <a:prstGeom prst="rect">
            <a:avLst/>
          </a:prstGeom>
          <a:noFill/>
        </p:spPr>
        <p:txBody>
          <a:bodyPr wrap="square" tIns="0" bIns="0" rtlCol="0" anchor="ctr">
            <a:spAutoFit/>
          </a:bodyPr>
          <a:lstStyle/>
          <a:p>
            <a:pPr algn="ctr"/>
            <a:r>
              <a:rPr lang="en-US" sz="1050">
                <a:solidFill>
                  <a:schemeClr val="tx1">
                    <a:lumMod val="85000"/>
                  </a:schemeClr>
                </a:solidFill>
                <a:latin typeface="Nunito ExtraBold" panose="00000900000000000000" pitchFamily="2" charset="0"/>
              </a:rPr>
              <a:t>Deliverables</a:t>
            </a:r>
            <a:endParaRPr lang="en-US" sz="975">
              <a:solidFill>
                <a:schemeClr val="tx1">
                  <a:lumMod val="85000"/>
                </a:schemeClr>
              </a:solidFill>
              <a:latin typeface="Nunito ExtraBold" panose="00000900000000000000" pitchFamily="2" charset="0"/>
            </a:endParaRPr>
          </a:p>
        </p:txBody>
      </p:sp>
      <p:sp>
        <p:nvSpPr>
          <p:cNvPr id="291" name="TextBox 290">
            <a:extLst>
              <a:ext uri="{FF2B5EF4-FFF2-40B4-BE49-F238E27FC236}">
                <a16:creationId xmlns:a16="http://schemas.microsoft.com/office/drawing/2014/main" id="{84F388E8-FC80-444A-8E4F-D1EC6452FBEC}"/>
              </a:ext>
            </a:extLst>
          </p:cNvPr>
          <p:cNvSpPr txBox="1"/>
          <p:nvPr/>
        </p:nvSpPr>
        <p:spPr>
          <a:xfrm>
            <a:off x="169880" y="1416148"/>
            <a:ext cx="2353247" cy="248209"/>
          </a:xfrm>
          <a:prstGeom prst="rect">
            <a:avLst/>
          </a:prstGeom>
          <a:noFill/>
        </p:spPr>
        <p:txBody>
          <a:bodyPr wrap="square" rtlCol="0" anchor="ctr">
            <a:spAutoFit/>
          </a:bodyPr>
          <a:lstStyle/>
          <a:p>
            <a:pPr algn="ctr" defTabSz="914355">
              <a:buClr>
                <a:srgbClr val="ADADAD"/>
              </a:buClr>
              <a:buSzPct val="150000"/>
              <a:defRPr/>
            </a:pPr>
            <a:r>
              <a:rPr lang="en-US" sz="1013" kern="0">
                <a:solidFill>
                  <a:srgbClr val="E7357E"/>
                </a:solidFill>
                <a:latin typeface="Nunito ExtraBold" panose="00000900000000000000" pitchFamily="2" charset="0"/>
                <a:ea typeface="Nunito"/>
                <a:cs typeface="Nunito"/>
                <a:sym typeface="Arial"/>
              </a:rPr>
              <a:t>Project Setup &amp; Resources</a:t>
            </a:r>
          </a:p>
        </p:txBody>
      </p:sp>
      <p:grpSp>
        <p:nvGrpSpPr>
          <p:cNvPr id="269" name="Group 268">
            <a:extLst>
              <a:ext uri="{FF2B5EF4-FFF2-40B4-BE49-F238E27FC236}">
                <a16:creationId xmlns:a16="http://schemas.microsoft.com/office/drawing/2014/main" id="{045BDE69-B160-45AE-A426-56F350B978D2}"/>
              </a:ext>
            </a:extLst>
          </p:cNvPr>
          <p:cNvGrpSpPr/>
          <p:nvPr/>
        </p:nvGrpSpPr>
        <p:grpSpPr>
          <a:xfrm>
            <a:off x="3867626" y="3284982"/>
            <a:ext cx="946464" cy="370332"/>
            <a:chOff x="4820437" y="4825278"/>
            <a:chExt cx="1261952" cy="493776"/>
          </a:xfrm>
        </p:grpSpPr>
        <p:pic>
          <p:nvPicPr>
            <p:cNvPr id="10" name="Graphic 9">
              <a:extLst>
                <a:ext uri="{FF2B5EF4-FFF2-40B4-BE49-F238E27FC236}">
                  <a16:creationId xmlns:a16="http://schemas.microsoft.com/office/drawing/2014/main" id="{59F273F5-1C77-4420-9F9A-0E700198A37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938570" y="4932507"/>
              <a:ext cx="293370" cy="280035"/>
            </a:xfrm>
            <a:prstGeom prst="rect">
              <a:avLst/>
            </a:prstGeom>
          </p:spPr>
        </p:pic>
        <p:sp>
          <p:nvSpPr>
            <p:cNvPr id="27" name="Oval 26">
              <a:extLst>
                <a:ext uri="{FF2B5EF4-FFF2-40B4-BE49-F238E27FC236}">
                  <a16:creationId xmlns:a16="http://schemas.microsoft.com/office/drawing/2014/main" id="{A23523D4-CAEF-412A-B840-4866E22AC256}"/>
                </a:ext>
              </a:extLst>
            </p:cNvPr>
            <p:cNvSpPr>
              <a:spLocks noChangeAspect="1"/>
            </p:cNvSpPr>
            <p:nvPr/>
          </p:nvSpPr>
          <p:spPr>
            <a:xfrm>
              <a:off x="4820437" y="482527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u="sng"/>
            </a:p>
          </p:txBody>
        </p:sp>
        <p:sp>
          <p:nvSpPr>
            <p:cNvPr id="28" name="TextBox 27">
              <a:extLst>
                <a:ext uri="{FF2B5EF4-FFF2-40B4-BE49-F238E27FC236}">
                  <a16:creationId xmlns:a16="http://schemas.microsoft.com/office/drawing/2014/main" id="{63F42D69-7B8D-4444-B65C-280E9A57A471}"/>
                </a:ext>
              </a:extLst>
            </p:cNvPr>
            <p:cNvSpPr txBox="1"/>
            <p:nvPr/>
          </p:nvSpPr>
          <p:spPr>
            <a:xfrm>
              <a:off x="5297558" y="4857690"/>
              <a:ext cx="784831"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Initial</a:t>
              </a:r>
            </a:p>
            <a:p>
              <a:pPr>
                <a:lnSpc>
                  <a:spcPts val="825"/>
                </a:lnSpc>
              </a:pPr>
              <a:r>
                <a:rPr lang="en-US" sz="788">
                  <a:solidFill>
                    <a:schemeClr val="bg1">
                      <a:lumMod val="50000"/>
                      <a:lumOff val="50000"/>
                    </a:schemeClr>
                  </a:solidFill>
                  <a:latin typeface="Nunito SemiBold" panose="00000700000000000000" pitchFamily="2" charset="0"/>
                </a:rPr>
                <a:t>Hardware</a:t>
              </a:r>
            </a:p>
            <a:p>
              <a:pPr>
                <a:lnSpc>
                  <a:spcPts val="825"/>
                </a:lnSpc>
              </a:pPr>
              <a:r>
                <a:rPr lang="en-US" sz="788">
                  <a:solidFill>
                    <a:schemeClr val="bg1">
                      <a:lumMod val="50000"/>
                      <a:lumOff val="50000"/>
                    </a:schemeClr>
                  </a:solidFill>
                  <a:latin typeface="Nunito SemiBold" panose="00000700000000000000" pitchFamily="2" charset="0"/>
                </a:rPr>
                <a:t>Bring-up</a:t>
              </a:r>
            </a:p>
          </p:txBody>
        </p:sp>
      </p:grpSp>
      <p:grpSp>
        <p:nvGrpSpPr>
          <p:cNvPr id="244" name="Group 243">
            <a:extLst>
              <a:ext uri="{FF2B5EF4-FFF2-40B4-BE49-F238E27FC236}">
                <a16:creationId xmlns:a16="http://schemas.microsoft.com/office/drawing/2014/main" id="{C956EAAF-4D60-4473-A9C1-16C5D85646C9}"/>
              </a:ext>
            </a:extLst>
          </p:cNvPr>
          <p:cNvGrpSpPr/>
          <p:nvPr/>
        </p:nvGrpSpPr>
        <p:grpSpPr>
          <a:xfrm>
            <a:off x="2708823" y="1733323"/>
            <a:ext cx="925625" cy="370332"/>
            <a:chOff x="4820437" y="1468400"/>
            <a:chExt cx="1234166" cy="493776"/>
          </a:xfrm>
        </p:grpSpPr>
        <p:sp>
          <p:nvSpPr>
            <p:cNvPr id="85" name="Oval 84">
              <a:extLst>
                <a:ext uri="{FF2B5EF4-FFF2-40B4-BE49-F238E27FC236}">
                  <a16:creationId xmlns:a16="http://schemas.microsoft.com/office/drawing/2014/main" id="{FD6EB26B-3C74-4B21-AEBE-1AFA4ABBAC51}"/>
                </a:ext>
              </a:extLst>
            </p:cNvPr>
            <p:cNvSpPr>
              <a:spLocks noChangeAspect="1"/>
            </p:cNvSpPr>
            <p:nvPr/>
          </p:nvSpPr>
          <p:spPr>
            <a:xfrm>
              <a:off x="4820437" y="146840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86" name="TextBox 85">
              <a:extLst>
                <a:ext uri="{FF2B5EF4-FFF2-40B4-BE49-F238E27FC236}">
                  <a16:creationId xmlns:a16="http://schemas.microsoft.com/office/drawing/2014/main" id="{96AAD652-1F9A-4F58-B190-92EEF2A3E9E6}"/>
                </a:ext>
              </a:extLst>
            </p:cNvPr>
            <p:cNvSpPr txBox="1"/>
            <p:nvPr/>
          </p:nvSpPr>
          <p:spPr>
            <a:xfrm>
              <a:off x="5297558" y="1582387"/>
              <a:ext cx="757045"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Team</a:t>
              </a:r>
            </a:p>
            <a:p>
              <a:pPr>
                <a:lnSpc>
                  <a:spcPts val="825"/>
                </a:lnSpc>
              </a:pPr>
              <a:r>
                <a:rPr lang="en-US" sz="788">
                  <a:solidFill>
                    <a:schemeClr val="bg1">
                      <a:lumMod val="50000"/>
                      <a:lumOff val="50000"/>
                    </a:schemeClr>
                  </a:solidFill>
                  <a:latin typeface="Nunito SemiBold" panose="00000700000000000000" pitchFamily="2" charset="0"/>
                </a:rPr>
                <a:t>Structure</a:t>
              </a:r>
            </a:p>
          </p:txBody>
        </p:sp>
        <p:pic>
          <p:nvPicPr>
            <p:cNvPr id="110" name="Graphic 109">
              <a:extLst>
                <a:ext uri="{FF2B5EF4-FFF2-40B4-BE49-F238E27FC236}">
                  <a16:creationId xmlns:a16="http://schemas.microsoft.com/office/drawing/2014/main" id="{6047FCAF-B81A-4B89-A8DE-BB059C7A15E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936273" y="1601918"/>
              <a:ext cx="280035" cy="200025"/>
            </a:xfrm>
            <a:prstGeom prst="rect">
              <a:avLst/>
            </a:prstGeom>
          </p:spPr>
        </p:pic>
      </p:grpSp>
      <p:grpSp>
        <p:nvGrpSpPr>
          <p:cNvPr id="256" name="Group 255">
            <a:extLst>
              <a:ext uri="{FF2B5EF4-FFF2-40B4-BE49-F238E27FC236}">
                <a16:creationId xmlns:a16="http://schemas.microsoft.com/office/drawing/2014/main" id="{422BD787-1AB0-4EBF-B8A5-27A1EC02E78E}"/>
              </a:ext>
            </a:extLst>
          </p:cNvPr>
          <p:cNvGrpSpPr/>
          <p:nvPr/>
        </p:nvGrpSpPr>
        <p:grpSpPr>
          <a:xfrm>
            <a:off x="2708822" y="2579825"/>
            <a:ext cx="1050659" cy="370332"/>
            <a:chOff x="4820437" y="2785328"/>
            <a:chExt cx="1400879" cy="493776"/>
          </a:xfrm>
        </p:grpSpPr>
        <p:sp>
          <p:nvSpPr>
            <p:cNvPr id="93" name="Oval 92">
              <a:extLst>
                <a:ext uri="{FF2B5EF4-FFF2-40B4-BE49-F238E27FC236}">
                  <a16:creationId xmlns:a16="http://schemas.microsoft.com/office/drawing/2014/main" id="{5AD248E1-4B22-4B3B-A395-39CED56B92FD}"/>
                </a:ext>
              </a:extLst>
            </p:cNvPr>
            <p:cNvSpPr>
              <a:spLocks noChangeAspect="1"/>
            </p:cNvSpPr>
            <p:nvPr/>
          </p:nvSpPr>
          <p:spPr>
            <a:xfrm>
              <a:off x="4820437" y="278532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94" name="TextBox 93">
              <a:extLst>
                <a:ext uri="{FF2B5EF4-FFF2-40B4-BE49-F238E27FC236}">
                  <a16:creationId xmlns:a16="http://schemas.microsoft.com/office/drawing/2014/main" id="{6045E6F7-98C6-49AC-9ED7-29D94EC80D48}"/>
                </a:ext>
              </a:extLst>
            </p:cNvPr>
            <p:cNvSpPr txBox="1"/>
            <p:nvPr/>
          </p:nvSpPr>
          <p:spPr>
            <a:xfrm>
              <a:off x="5297558" y="2899315"/>
              <a:ext cx="923758"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Recruitment</a:t>
              </a:r>
            </a:p>
            <a:p>
              <a:pPr>
                <a:lnSpc>
                  <a:spcPts val="825"/>
                </a:lnSpc>
              </a:pPr>
              <a:r>
                <a:rPr lang="en-US" sz="788">
                  <a:solidFill>
                    <a:schemeClr val="bg1">
                      <a:lumMod val="50000"/>
                      <a:lumOff val="50000"/>
                    </a:schemeClr>
                  </a:solidFill>
                  <a:latin typeface="Nunito SemiBold" panose="00000700000000000000" pitchFamily="2" charset="0"/>
                </a:rPr>
                <a:t>Process</a:t>
              </a:r>
            </a:p>
          </p:txBody>
        </p:sp>
        <p:pic>
          <p:nvPicPr>
            <p:cNvPr id="112" name="Graphic 111">
              <a:extLst>
                <a:ext uri="{FF2B5EF4-FFF2-40B4-BE49-F238E27FC236}">
                  <a16:creationId xmlns:a16="http://schemas.microsoft.com/office/drawing/2014/main" id="{691C28B1-28F9-413B-B78E-0AAA2E3FAB9C}"/>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946274" y="2894473"/>
              <a:ext cx="260032" cy="266700"/>
            </a:xfrm>
            <a:prstGeom prst="rect">
              <a:avLst/>
            </a:prstGeom>
          </p:spPr>
        </p:pic>
      </p:grpSp>
      <p:grpSp>
        <p:nvGrpSpPr>
          <p:cNvPr id="257" name="Group 256">
            <a:extLst>
              <a:ext uri="{FF2B5EF4-FFF2-40B4-BE49-F238E27FC236}">
                <a16:creationId xmlns:a16="http://schemas.microsoft.com/office/drawing/2014/main" id="{CCCB4AD8-D0C3-4E41-BBFB-D3A70CAF2036}"/>
              </a:ext>
            </a:extLst>
          </p:cNvPr>
          <p:cNvGrpSpPr/>
          <p:nvPr/>
        </p:nvGrpSpPr>
        <p:grpSpPr>
          <a:xfrm>
            <a:off x="3866619" y="2562721"/>
            <a:ext cx="997708" cy="411395"/>
            <a:chOff x="6447091" y="2762525"/>
            <a:chExt cx="1330277" cy="548527"/>
          </a:xfrm>
        </p:grpSpPr>
        <p:sp>
          <p:nvSpPr>
            <p:cNvPr id="95" name="Oval 94">
              <a:extLst>
                <a:ext uri="{FF2B5EF4-FFF2-40B4-BE49-F238E27FC236}">
                  <a16:creationId xmlns:a16="http://schemas.microsoft.com/office/drawing/2014/main" id="{57BCF21E-6AA6-47BB-AB02-4D23EAA1EDF6}"/>
                </a:ext>
              </a:extLst>
            </p:cNvPr>
            <p:cNvSpPr>
              <a:spLocks noChangeAspect="1"/>
            </p:cNvSpPr>
            <p:nvPr/>
          </p:nvSpPr>
          <p:spPr>
            <a:xfrm>
              <a:off x="6447091" y="278532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96" name="TextBox 95">
              <a:extLst>
                <a:ext uri="{FF2B5EF4-FFF2-40B4-BE49-F238E27FC236}">
                  <a16:creationId xmlns:a16="http://schemas.microsoft.com/office/drawing/2014/main" id="{EDF3CB16-54BE-49CB-870F-8EE4C7DBC734}"/>
                </a:ext>
              </a:extLst>
            </p:cNvPr>
            <p:cNvSpPr txBox="1"/>
            <p:nvPr/>
          </p:nvSpPr>
          <p:spPr>
            <a:xfrm>
              <a:off x="6926280" y="2762525"/>
              <a:ext cx="851088" cy="54852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Knowledge</a:t>
              </a:r>
            </a:p>
            <a:p>
              <a:pPr>
                <a:lnSpc>
                  <a:spcPts val="825"/>
                </a:lnSpc>
              </a:pPr>
              <a:r>
                <a:rPr lang="en-US" sz="788">
                  <a:solidFill>
                    <a:schemeClr val="bg1">
                      <a:lumMod val="50000"/>
                      <a:lumOff val="50000"/>
                    </a:schemeClr>
                  </a:solidFill>
                  <a:latin typeface="Nunito SemiBold" panose="00000700000000000000" pitchFamily="2" charset="0"/>
                </a:rPr>
                <a:t>Transfer at</a:t>
              </a:r>
            </a:p>
            <a:p>
              <a:pPr>
                <a:lnSpc>
                  <a:spcPts val="825"/>
                </a:lnSpc>
              </a:pPr>
              <a:r>
                <a:rPr lang="en-US" sz="788">
                  <a:solidFill>
                    <a:schemeClr val="bg1">
                      <a:lumMod val="50000"/>
                      <a:lumOff val="50000"/>
                    </a:schemeClr>
                  </a:solidFill>
                  <a:latin typeface="Nunito SemiBold" panose="00000700000000000000" pitchFamily="2" charset="0"/>
                </a:rPr>
                <a:t>Project </a:t>
              </a:r>
            </a:p>
            <a:p>
              <a:pPr>
                <a:lnSpc>
                  <a:spcPts val="825"/>
                </a:lnSpc>
              </a:pPr>
              <a:r>
                <a:rPr lang="en-US" sz="788">
                  <a:solidFill>
                    <a:schemeClr val="bg1">
                      <a:lumMod val="50000"/>
                      <a:lumOff val="50000"/>
                    </a:schemeClr>
                  </a:solidFill>
                  <a:latin typeface="Nunito SemiBold" panose="00000700000000000000" pitchFamily="2" charset="0"/>
                </a:rPr>
                <a:t>Start-up</a:t>
              </a:r>
            </a:p>
          </p:txBody>
        </p:sp>
        <p:pic>
          <p:nvPicPr>
            <p:cNvPr id="114" name="Graphic 113">
              <a:extLst>
                <a:ext uri="{FF2B5EF4-FFF2-40B4-BE49-F238E27FC236}">
                  <a16:creationId xmlns:a16="http://schemas.microsoft.com/office/drawing/2014/main" id="{73438763-3B5E-4271-9BD2-B3F60893BD5B}"/>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6546258" y="2913440"/>
              <a:ext cx="313373" cy="246697"/>
            </a:xfrm>
            <a:prstGeom prst="rect">
              <a:avLst/>
            </a:prstGeom>
          </p:spPr>
        </p:pic>
      </p:grpSp>
      <p:grpSp>
        <p:nvGrpSpPr>
          <p:cNvPr id="251" name="Group 250">
            <a:extLst>
              <a:ext uri="{FF2B5EF4-FFF2-40B4-BE49-F238E27FC236}">
                <a16:creationId xmlns:a16="http://schemas.microsoft.com/office/drawing/2014/main" id="{B774F64D-1896-478B-8E6F-F9E44EB93F1A}"/>
              </a:ext>
            </a:extLst>
          </p:cNvPr>
          <p:cNvGrpSpPr/>
          <p:nvPr/>
        </p:nvGrpSpPr>
        <p:grpSpPr>
          <a:xfrm>
            <a:off x="3866621" y="2161613"/>
            <a:ext cx="1029768" cy="370332"/>
            <a:chOff x="6447091" y="2138068"/>
            <a:chExt cx="1373023" cy="493776"/>
          </a:xfrm>
        </p:grpSpPr>
        <p:sp>
          <p:nvSpPr>
            <p:cNvPr id="91" name="Oval 90">
              <a:extLst>
                <a:ext uri="{FF2B5EF4-FFF2-40B4-BE49-F238E27FC236}">
                  <a16:creationId xmlns:a16="http://schemas.microsoft.com/office/drawing/2014/main" id="{423C5553-59DD-4B1D-9D58-D2680A8A9495}"/>
                </a:ext>
              </a:extLst>
            </p:cNvPr>
            <p:cNvSpPr>
              <a:spLocks noChangeAspect="1"/>
            </p:cNvSpPr>
            <p:nvPr/>
          </p:nvSpPr>
          <p:spPr>
            <a:xfrm>
              <a:off x="6447091" y="213806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92" name="TextBox 91">
              <a:extLst>
                <a:ext uri="{FF2B5EF4-FFF2-40B4-BE49-F238E27FC236}">
                  <a16:creationId xmlns:a16="http://schemas.microsoft.com/office/drawing/2014/main" id="{8A2403E6-EE71-461E-9AF4-0B7F2D322560}"/>
                </a:ext>
              </a:extLst>
            </p:cNvPr>
            <p:cNvSpPr txBox="1"/>
            <p:nvPr/>
          </p:nvSpPr>
          <p:spPr>
            <a:xfrm>
              <a:off x="6926280" y="2320449"/>
              <a:ext cx="893834"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Team Setup</a:t>
              </a:r>
            </a:p>
          </p:txBody>
        </p:sp>
        <p:pic>
          <p:nvPicPr>
            <p:cNvPr id="116" name="Graphic 115">
              <a:extLst>
                <a:ext uri="{FF2B5EF4-FFF2-40B4-BE49-F238E27FC236}">
                  <a16:creationId xmlns:a16="http://schemas.microsoft.com/office/drawing/2014/main" id="{2649C479-0C32-4E56-9F13-F1CEE647FBA2}"/>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6527292" y="2242618"/>
              <a:ext cx="333375" cy="240030"/>
            </a:xfrm>
            <a:prstGeom prst="rect">
              <a:avLst/>
            </a:prstGeom>
          </p:spPr>
        </p:pic>
      </p:grpSp>
      <p:grpSp>
        <p:nvGrpSpPr>
          <p:cNvPr id="250" name="Group 249">
            <a:extLst>
              <a:ext uri="{FF2B5EF4-FFF2-40B4-BE49-F238E27FC236}">
                <a16:creationId xmlns:a16="http://schemas.microsoft.com/office/drawing/2014/main" id="{92B8DFAB-6C04-46AD-A26C-9BCE5E7EA13D}"/>
              </a:ext>
            </a:extLst>
          </p:cNvPr>
          <p:cNvGrpSpPr/>
          <p:nvPr/>
        </p:nvGrpSpPr>
        <p:grpSpPr>
          <a:xfrm>
            <a:off x="2708821" y="2161613"/>
            <a:ext cx="1045850" cy="370332"/>
            <a:chOff x="4820437" y="2138068"/>
            <a:chExt cx="1394466" cy="493776"/>
          </a:xfrm>
        </p:grpSpPr>
        <p:sp>
          <p:nvSpPr>
            <p:cNvPr id="89" name="Oval 88">
              <a:extLst>
                <a:ext uri="{FF2B5EF4-FFF2-40B4-BE49-F238E27FC236}">
                  <a16:creationId xmlns:a16="http://schemas.microsoft.com/office/drawing/2014/main" id="{DB86268C-E0D1-4F48-8F74-F397841FACC0}"/>
                </a:ext>
              </a:extLst>
            </p:cNvPr>
            <p:cNvSpPr>
              <a:spLocks noChangeAspect="1"/>
            </p:cNvSpPr>
            <p:nvPr/>
          </p:nvSpPr>
          <p:spPr>
            <a:xfrm>
              <a:off x="4820437" y="213806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90" name="TextBox 89">
              <a:extLst>
                <a:ext uri="{FF2B5EF4-FFF2-40B4-BE49-F238E27FC236}">
                  <a16:creationId xmlns:a16="http://schemas.microsoft.com/office/drawing/2014/main" id="{E1EEA2DD-B95B-42B7-B1BE-FAC5C0B3AF18}"/>
                </a:ext>
              </a:extLst>
            </p:cNvPr>
            <p:cNvSpPr txBox="1"/>
            <p:nvPr/>
          </p:nvSpPr>
          <p:spPr>
            <a:xfrm>
              <a:off x="5297558" y="2252055"/>
              <a:ext cx="917345"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Tools</a:t>
              </a:r>
            </a:p>
            <a:p>
              <a:pPr>
                <a:lnSpc>
                  <a:spcPts val="825"/>
                </a:lnSpc>
              </a:pPr>
              <a:r>
                <a:rPr lang="en-US" sz="788">
                  <a:solidFill>
                    <a:schemeClr val="bg1">
                      <a:lumMod val="50000"/>
                      <a:lumOff val="50000"/>
                    </a:schemeClr>
                  </a:solidFill>
                  <a:latin typeface="Nunito SemiBold" panose="00000700000000000000" pitchFamily="2" charset="0"/>
                </a:rPr>
                <a:t>Deployment</a:t>
              </a:r>
            </a:p>
          </p:txBody>
        </p:sp>
        <p:pic>
          <p:nvPicPr>
            <p:cNvPr id="122" name="Graphic 121">
              <a:extLst>
                <a:ext uri="{FF2B5EF4-FFF2-40B4-BE49-F238E27FC236}">
                  <a16:creationId xmlns:a16="http://schemas.microsoft.com/office/drawing/2014/main" id="{EC2115DD-805D-49A9-B539-B393892576DB}"/>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949608" y="2282848"/>
              <a:ext cx="253365" cy="213360"/>
            </a:xfrm>
            <a:prstGeom prst="rect">
              <a:avLst/>
            </a:prstGeom>
          </p:spPr>
        </p:pic>
      </p:grpSp>
      <p:grpSp>
        <p:nvGrpSpPr>
          <p:cNvPr id="265" name="Group 264">
            <a:extLst>
              <a:ext uri="{FF2B5EF4-FFF2-40B4-BE49-F238E27FC236}">
                <a16:creationId xmlns:a16="http://schemas.microsoft.com/office/drawing/2014/main" id="{5BA77591-00DE-4E6D-8A41-8DD8F047FDB4}"/>
              </a:ext>
            </a:extLst>
          </p:cNvPr>
          <p:cNvGrpSpPr/>
          <p:nvPr/>
        </p:nvGrpSpPr>
        <p:grpSpPr>
          <a:xfrm>
            <a:off x="2708823" y="3285584"/>
            <a:ext cx="914404" cy="370332"/>
            <a:chOff x="4820437" y="4199783"/>
            <a:chExt cx="1219205" cy="493776"/>
          </a:xfrm>
        </p:grpSpPr>
        <p:sp>
          <p:nvSpPr>
            <p:cNvPr id="97" name="Oval 96">
              <a:extLst>
                <a:ext uri="{FF2B5EF4-FFF2-40B4-BE49-F238E27FC236}">
                  <a16:creationId xmlns:a16="http://schemas.microsoft.com/office/drawing/2014/main" id="{A4239CB4-8EED-4353-8D43-CD3D8C5F1B9A}"/>
                </a:ext>
              </a:extLst>
            </p:cNvPr>
            <p:cNvSpPr>
              <a:spLocks noChangeAspect="1"/>
            </p:cNvSpPr>
            <p:nvPr/>
          </p:nvSpPr>
          <p:spPr>
            <a:xfrm>
              <a:off x="4820437" y="4199783"/>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98" name="TextBox 97">
              <a:extLst>
                <a:ext uri="{FF2B5EF4-FFF2-40B4-BE49-F238E27FC236}">
                  <a16:creationId xmlns:a16="http://schemas.microsoft.com/office/drawing/2014/main" id="{766FC1A1-7111-4A36-830A-655F3CB2622B}"/>
                </a:ext>
              </a:extLst>
            </p:cNvPr>
            <p:cNvSpPr txBox="1"/>
            <p:nvPr/>
          </p:nvSpPr>
          <p:spPr>
            <a:xfrm>
              <a:off x="5297558" y="4300590"/>
              <a:ext cx="74208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Ramp-up</a:t>
              </a:r>
            </a:p>
            <a:p>
              <a:pPr>
                <a:lnSpc>
                  <a:spcPts val="825"/>
                </a:lnSpc>
              </a:pPr>
              <a:r>
                <a:rPr lang="en-US" sz="788">
                  <a:solidFill>
                    <a:schemeClr val="bg1">
                      <a:lumMod val="50000"/>
                      <a:lumOff val="50000"/>
                    </a:schemeClr>
                  </a:solidFill>
                  <a:latin typeface="Nunito SemiBold" panose="00000700000000000000" pitchFamily="2" charset="0"/>
                </a:rPr>
                <a:t>Plan</a:t>
              </a:r>
            </a:p>
          </p:txBody>
        </p:sp>
        <p:pic>
          <p:nvPicPr>
            <p:cNvPr id="124" name="Graphic 123">
              <a:extLst>
                <a:ext uri="{FF2B5EF4-FFF2-40B4-BE49-F238E27FC236}">
                  <a16:creationId xmlns:a16="http://schemas.microsoft.com/office/drawing/2014/main" id="{7934486C-B743-41CE-9102-D6F236F29594}"/>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4920640" y="4328050"/>
              <a:ext cx="293370" cy="220028"/>
            </a:xfrm>
            <a:prstGeom prst="rect">
              <a:avLst/>
            </a:prstGeom>
          </p:spPr>
        </p:pic>
      </p:grpSp>
      <p:grpSp>
        <p:nvGrpSpPr>
          <p:cNvPr id="275" name="Group 274">
            <a:extLst>
              <a:ext uri="{FF2B5EF4-FFF2-40B4-BE49-F238E27FC236}">
                <a16:creationId xmlns:a16="http://schemas.microsoft.com/office/drawing/2014/main" id="{B9436D14-18B8-40E9-9C0B-CCA5522BFDA7}"/>
              </a:ext>
            </a:extLst>
          </p:cNvPr>
          <p:cNvGrpSpPr/>
          <p:nvPr/>
        </p:nvGrpSpPr>
        <p:grpSpPr>
          <a:xfrm>
            <a:off x="2708822" y="3703320"/>
            <a:ext cx="888756" cy="370332"/>
            <a:chOff x="4820437" y="5498414"/>
            <a:chExt cx="1185008" cy="493776"/>
          </a:xfrm>
        </p:grpSpPr>
        <p:sp>
          <p:nvSpPr>
            <p:cNvPr id="105" name="Oval 104">
              <a:extLst>
                <a:ext uri="{FF2B5EF4-FFF2-40B4-BE49-F238E27FC236}">
                  <a16:creationId xmlns:a16="http://schemas.microsoft.com/office/drawing/2014/main" id="{A25247BC-78F8-4645-AC2F-7942AAA54F09}"/>
                </a:ext>
              </a:extLst>
            </p:cNvPr>
            <p:cNvSpPr>
              <a:spLocks noChangeAspect="1"/>
            </p:cNvSpPr>
            <p:nvPr/>
          </p:nvSpPr>
          <p:spPr>
            <a:xfrm>
              <a:off x="4820437" y="5498414"/>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06" name="TextBox 105">
              <a:extLst>
                <a:ext uri="{FF2B5EF4-FFF2-40B4-BE49-F238E27FC236}">
                  <a16:creationId xmlns:a16="http://schemas.microsoft.com/office/drawing/2014/main" id="{DD40263B-742B-4BCE-8EBB-F2F94B075D4E}"/>
                </a:ext>
              </a:extLst>
            </p:cNvPr>
            <p:cNvSpPr txBox="1"/>
            <p:nvPr/>
          </p:nvSpPr>
          <p:spPr>
            <a:xfrm>
              <a:off x="5297558" y="5530826"/>
              <a:ext cx="707887"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Team</a:t>
              </a:r>
            </a:p>
            <a:p>
              <a:pPr>
                <a:lnSpc>
                  <a:spcPts val="825"/>
                </a:lnSpc>
              </a:pPr>
              <a:r>
                <a:rPr lang="en-US" sz="788">
                  <a:solidFill>
                    <a:schemeClr val="bg1">
                      <a:lumMod val="50000"/>
                      <a:lumOff val="50000"/>
                    </a:schemeClr>
                  </a:solidFill>
                  <a:latin typeface="Nunito SemiBold" panose="00000700000000000000" pitchFamily="2" charset="0"/>
                </a:rPr>
                <a:t>Scale-up</a:t>
              </a:r>
            </a:p>
            <a:p>
              <a:pPr>
                <a:lnSpc>
                  <a:spcPts val="825"/>
                </a:lnSpc>
              </a:pPr>
              <a:r>
                <a:rPr lang="en-US" sz="788">
                  <a:solidFill>
                    <a:schemeClr val="bg1">
                      <a:lumMod val="50000"/>
                      <a:lumOff val="50000"/>
                    </a:schemeClr>
                  </a:solidFill>
                  <a:latin typeface="Nunito SemiBold" panose="00000700000000000000" pitchFamily="2" charset="0"/>
                </a:rPr>
                <a:t>Process</a:t>
              </a:r>
            </a:p>
          </p:txBody>
        </p:sp>
        <p:pic>
          <p:nvPicPr>
            <p:cNvPr id="128" name="Graphic 127">
              <a:extLst>
                <a:ext uri="{FF2B5EF4-FFF2-40B4-BE49-F238E27FC236}">
                  <a16:creationId xmlns:a16="http://schemas.microsoft.com/office/drawing/2014/main" id="{4AB80423-16B9-48FA-AC9E-7E49E847E751}"/>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4931903" y="5636683"/>
              <a:ext cx="306705" cy="200025"/>
            </a:xfrm>
            <a:prstGeom prst="rect">
              <a:avLst/>
            </a:prstGeom>
          </p:spPr>
        </p:pic>
      </p:grpSp>
      <p:grpSp>
        <p:nvGrpSpPr>
          <p:cNvPr id="278" name="Group 277">
            <a:extLst>
              <a:ext uri="{FF2B5EF4-FFF2-40B4-BE49-F238E27FC236}">
                <a16:creationId xmlns:a16="http://schemas.microsoft.com/office/drawing/2014/main" id="{7A7045AA-6443-48F7-A1EE-7C2885F59189}"/>
              </a:ext>
            </a:extLst>
          </p:cNvPr>
          <p:cNvGrpSpPr/>
          <p:nvPr/>
        </p:nvGrpSpPr>
        <p:grpSpPr>
          <a:xfrm>
            <a:off x="2709770" y="4546854"/>
            <a:ext cx="1029768" cy="370332"/>
            <a:chOff x="6447091" y="6167539"/>
            <a:chExt cx="1373023" cy="493776"/>
          </a:xfrm>
        </p:grpSpPr>
        <p:pic>
          <p:nvPicPr>
            <p:cNvPr id="126" name="Graphic 125">
              <a:extLst>
                <a:ext uri="{FF2B5EF4-FFF2-40B4-BE49-F238E27FC236}">
                  <a16:creationId xmlns:a16="http://schemas.microsoft.com/office/drawing/2014/main" id="{5EF2AF29-1FEF-4353-B7A8-F701009E8E0F}"/>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6536257" y="6320404"/>
              <a:ext cx="333375" cy="206693"/>
            </a:xfrm>
            <a:prstGeom prst="rect">
              <a:avLst/>
            </a:prstGeom>
          </p:spPr>
        </p:pic>
        <p:sp>
          <p:nvSpPr>
            <p:cNvPr id="133" name="Oval 132">
              <a:extLst>
                <a:ext uri="{FF2B5EF4-FFF2-40B4-BE49-F238E27FC236}">
                  <a16:creationId xmlns:a16="http://schemas.microsoft.com/office/drawing/2014/main" id="{0983176D-BFE5-4B3E-B892-39AB78B008CA}"/>
                </a:ext>
              </a:extLst>
            </p:cNvPr>
            <p:cNvSpPr>
              <a:spLocks noChangeAspect="1"/>
            </p:cNvSpPr>
            <p:nvPr/>
          </p:nvSpPr>
          <p:spPr>
            <a:xfrm>
              <a:off x="6447091" y="6167539"/>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34" name="TextBox 133">
              <a:extLst>
                <a:ext uri="{FF2B5EF4-FFF2-40B4-BE49-F238E27FC236}">
                  <a16:creationId xmlns:a16="http://schemas.microsoft.com/office/drawing/2014/main" id="{4D0D7835-1970-4B8B-903E-D3AF456341D6}"/>
                </a:ext>
              </a:extLst>
            </p:cNvPr>
            <p:cNvSpPr txBox="1"/>
            <p:nvPr/>
          </p:nvSpPr>
          <p:spPr>
            <a:xfrm>
              <a:off x="6926280" y="6268346"/>
              <a:ext cx="89383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Team</a:t>
              </a:r>
            </a:p>
            <a:p>
              <a:pPr>
                <a:lnSpc>
                  <a:spcPts val="825"/>
                </a:lnSpc>
              </a:pPr>
              <a:r>
                <a:rPr lang="en-US" sz="788">
                  <a:solidFill>
                    <a:schemeClr val="bg1">
                      <a:lumMod val="50000"/>
                      <a:lumOff val="50000"/>
                    </a:schemeClr>
                  </a:solidFill>
                  <a:latin typeface="Nunito SemiBold" panose="00000700000000000000" pitchFamily="2" charset="0"/>
                </a:rPr>
                <a:t>Onboarding</a:t>
              </a:r>
            </a:p>
          </p:txBody>
        </p:sp>
      </p:grpSp>
      <p:grpSp>
        <p:nvGrpSpPr>
          <p:cNvPr id="276" name="Group 275">
            <a:extLst>
              <a:ext uri="{FF2B5EF4-FFF2-40B4-BE49-F238E27FC236}">
                <a16:creationId xmlns:a16="http://schemas.microsoft.com/office/drawing/2014/main" id="{D55AA70C-2C75-44EA-B0DF-0E2C6C0F28A7}"/>
              </a:ext>
            </a:extLst>
          </p:cNvPr>
          <p:cNvGrpSpPr/>
          <p:nvPr/>
        </p:nvGrpSpPr>
        <p:grpSpPr>
          <a:xfrm>
            <a:off x="3866618" y="3703320"/>
            <a:ext cx="970457" cy="370332"/>
            <a:chOff x="6447091" y="5498414"/>
            <a:chExt cx="1293942" cy="493776"/>
          </a:xfrm>
        </p:grpSpPr>
        <p:sp>
          <p:nvSpPr>
            <p:cNvPr id="107" name="Oval 106">
              <a:extLst>
                <a:ext uri="{FF2B5EF4-FFF2-40B4-BE49-F238E27FC236}">
                  <a16:creationId xmlns:a16="http://schemas.microsoft.com/office/drawing/2014/main" id="{3BDD0127-1FC0-4A42-B47F-7B3E6C4539C5}"/>
                </a:ext>
              </a:extLst>
            </p:cNvPr>
            <p:cNvSpPr>
              <a:spLocks noChangeAspect="1"/>
            </p:cNvSpPr>
            <p:nvPr/>
          </p:nvSpPr>
          <p:spPr>
            <a:xfrm>
              <a:off x="6447091" y="5498414"/>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08" name="TextBox 107">
              <a:extLst>
                <a:ext uri="{FF2B5EF4-FFF2-40B4-BE49-F238E27FC236}">
                  <a16:creationId xmlns:a16="http://schemas.microsoft.com/office/drawing/2014/main" id="{4E2AE051-B1FC-4217-AB16-8EB19538486A}"/>
                </a:ext>
              </a:extLst>
            </p:cNvPr>
            <p:cNvSpPr txBox="1"/>
            <p:nvPr/>
          </p:nvSpPr>
          <p:spPr>
            <a:xfrm>
              <a:off x="6926280" y="5599221"/>
              <a:ext cx="814753"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HR</a:t>
              </a:r>
            </a:p>
            <a:p>
              <a:pPr>
                <a:lnSpc>
                  <a:spcPts val="825"/>
                </a:lnSpc>
              </a:pPr>
              <a:r>
                <a:rPr lang="en-US" sz="788">
                  <a:solidFill>
                    <a:schemeClr val="bg1">
                      <a:lumMod val="50000"/>
                      <a:lumOff val="50000"/>
                    </a:schemeClr>
                  </a:solidFill>
                  <a:latin typeface="Nunito SemiBold" panose="00000700000000000000" pitchFamily="2" charset="0"/>
                </a:rPr>
                <a:t>Interviews</a:t>
              </a:r>
            </a:p>
          </p:txBody>
        </p:sp>
        <p:pic>
          <p:nvPicPr>
            <p:cNvPr id="136" name="Graphic 135">
              <a:extLst>
                <a:ext uri="{FF2B5EF4-FFF2-40B4-BE49-F238E27FC236}">
                  <a16:creationId xmlns:a16="http://schemas.microsoft.com/office/drawing/2014/main" id="{4FE1385F-8CB9-4F82-92E8-E79345CAC772}"/>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6560629" y="5603345"/>
              <a:ext cx="266700" cy="266700"/>
            </a:xfrm>
            <a:prstGeom prst="rect">
              <a:avLst/>
            </a:prstGeom>
          </p:spPr>
        </p:pic>
      </p:grpSp>
      <p:grpSp>
        <p:nvGrpSpPr>
          <p:cNvPr id="245" name="Group 244">
            <a:extLst>
              <a:ext uri="{FF2B5EF4-FFF2-40B4-BE49-F238E27FC236}">
                <a16:creationId xmlns:a16="http://schemas.microsoft.com/office/drawing/2014/main" id="{D71EA7D3-EAD5-4033-BFE6-33D2CD25B6E8}"/>
              </a:ext>
            </a:extLst>
          </p:cNvPr>
          <p:cNvGrpSpPr/>
          <p:nvPr/>
        </p:nvGrpSpPr>
        <p:grpSpPr>
          <a:xfrm>
            <a:off x="3866619" y="1733323"/>
            <a:ext cx="957633" cy="370332"/>
            <a:chOff x="6447091" y="1468400"/>
            <a:chExt cx="1276843" cy="493776"/>
          </a:xfrm>
        </p:grpSpPr>
        <p:sp>
          <p:nvSpPr>
            <p:cNvPr id="87" name="Oval 86">
              <a:extLst>
                <a:ext uri="{FF2B5EF4-FFF2-40B4-BE49-F238E27FC236}">
                  <a16:creationId xmlns:a16="http://schemas.microsoft.com/office/drawing/2014/main" id="{A166327B-1238-44D7-99AB-1601571D7243}"/>
                </a:ext>
              </a:extLst>
            </p:cNvPr>
            <p:cNvSpPr>
              <a:spLocks noChangeAspect="1"/>
            </p:cNvSpPr>
            <p:nvPr/>
          </p:nvSpPr>
          <p:spPr>
            <a:xfrm>
              <a:off x="6447091" y="146840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88" name="TextBox 87">
              <a:extLst>
                <a:ext uri="{FF2B5EF4-FFF2-40B4-BE49-F238E27FC236}">
                  <a16:creationId xmlns:a16="http://schemas.microsoft.com/office/drawing/2014/main" id="{04762BA1-21B9-401C-9F8F-2B0DF9E67834}"/>
                </a:ext>
              </a:extLst>
            </p:cNvPr>
            <p:cNvSpPr txBox="1"/>
            <p:nvPr/>
          </p:nvSpPr>
          <p:spPr>
            <a:xfrm>
              <a:off x="6926280" y="1582387"/>
              <a:ext cx="79765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Technical</a:t>
              </a:r>
            </a:p>
            <a:p>
              <a:pPr>
                <a:lnSpc>
                  <a:spcPts val="825"/>
                </a:lnSpc>
              </a:pPr>
              <a:r>
                <a:rPr lang="en-US" sz="788">
                  <a:solidFill>
                    <a:schemeClr val="bg1">
                      <a:lumMod val="50000"/>
                      <a:lumOff val="50000"/>
                    </a:schemeClr>
                  </a:solidFill>
                  <a:latin typeface="Nunito SemiBold" panose="00000700000000000000" pitchFamily="2" charset="0"/>
                </a:rPr>
                <a:t>Validation</a:t>
              </a:r>
            </a:p>
          </p:txBody>
        </p:sp>
        <p:pic>
          <p:nvPicPr>
            <p:cNvPr id="186" name="Graphic 185">
              <a:extLst>
                <a:ext uri="{FF2B5EF4-FFF2-40B4-BE49-F238E27FC236}">
                  <a16:creationId xmlns:a16="http://schemas.microsoft.com/office/drawing/2014/main" id="{BF8AD8A9-F2B0-430B-9CC9-E455C84A66C5}"/>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6551889" y="1573175"/>
              <a:ext cx="320040" cy="293370"/>
            </a:xfrm>
            <a:prstGeom prst="rect">
              <a:avLst/>
            </a:prstGeom>
          </p:spPr>
        </p:pic>
      </p:grpSp>
      <p:grpSp>
        <p:nvGrpSpPr>
          <p:cNvPr id="277" name="Group 276">
            <a:extLst>
              <a:ext uri="{FF2B5EF4-FFF2-40B4-BE49-F238E27FC236}">
                <a16:creationId xmlns:a16="http://schemas.microsoft.com/office/drawing/2014/main" id="{33BD512F-01B8-417A-96F8-B8DACB31897D}"/>
              </a:ext>
            </a:extLst>
          </p:cNvPr>
          <p:cNvGrpSpPr/>
          <p:nvPr/>
        </p:nvGrpSpPr>
        <p:grpSpPr>
          <a:xfrm>
            <a:off x="3867627" y="4123110"/>
            <a:ext cx="956082" cy="370332"/>
            <a:chOff x="4820437" y="6167539"/>
            <a:chExt cx="1274775" cy="493776"/>
          </a:xfrm>
        </p:grpSpPr>
        <p:sp>
          <p:nvSpPr>
            <p:cNvPr id="101" name="Oval 100">
              <a:extLst>
                <a:ext uri="{FF2B5EF4-FFF2-40B4-BE49-F238E27FC236}">
                  <a16:creationId xmlns:a16="http://schemas.microsoft.com/office/drawing/2014/main" id="{4FCD65C8-72E3-4784-B57A-2D792D8BA683}"/>
                </a:ext>
              </a:extLst>
            </p:cNvPr>
            <p:cNvSpPr>
              <a:spLocks noChangeAspect="1"/>
            </p:cNvSpPr>
            <p:nvPr/>
          </p:nvSpPr>
          <p:spPr>
            <a:xfrm>
              <a:off x="4820437" y="6167539"/>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02" name="TextBox 101">
              <a:extLst>
                <a:ext uri="{FF2B5EF4-FFF2-40B4-BE49-F238E27FC236}">
                  <a16:creationId xmlns:a16="http://schemas.microsoft.com/office/drawing/2014/main" id="{3C30F444-F417-49E8-AB86-54F26911A3FD}"/>
                </a:ext>
              </a:extLst>
            </p:cNvPr>
            <p:cNvSpPr txBox="1"/>
            <p:nvPr/>
          </p:nvSpPr>
          <p:spPr>
            <a:xfrm>
              <a:off x="5297558" y="6268346"/>
              <a:ext cx="79765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Technical</a:t>
              </a:r>
            </a:p>
            <a:p>
              <a:pPr>
                <a:lnSpc>
                  <a:spcPts val="825"/>
                </a:lnSpc>
              </a:pPr>
              <a:r>
                <a:rPr lang="en-US" sz="788">
                  <a:solidFill>
                    <a:schemeClr val="bg1">
                      <a:lumMod val="50000"/>
                      <a:lumOff val="50000"/>
                    </a:schemeClr>
                  </a:solidFill>
                  <a:latin typeface="Nunito SemiBold" panose="00000700000000000000" pitchFamily="2" charset="0"/>
                </a:rPr>
                <a:t>Validation</a:t>
              </a:r>
            </a:p>
          </p:txBody>
        </p:sp>
        <p:pic>
          <p:nvPicPr>
            <p:cNvPr id="193" name="Graphic 192">
              <a:extLst>
                <a:ext uri="{FF2B5EF4-FFF2-40B4-BE49-F238E27FC236}">
                  <a16:creationId xmlns:a16="http://schemas.microsoft.com/office/drawing/2014/main" id="{50CC4318-8D17-4F6A-B380-47B88356749A}"/>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916270" y="6268100"/>
              <a:ext cx="320040" cy="293370"/>
            </a:xfrm>
            <a:prstGeom prst="rect">
              <a:avLst/>
            </a:prstGeom>
          </p:spPr>
        </p:pic>
      </p:grpSp>
      <p:sp>
        <p:nvSpPr>
          <p:cNvPr id="288" name="TextBox 287">
            <a:extLst>
              <a:ext uri="{FF2B5EF4-FFF2-40B4-BE49-F238E27FC236}">
                <a16:creationId xmlns:a16="http://schemas.microsoft.com/office/drawing/2014/main" id="{AFC1C273-DF1F-44AC-A272-61584E560568}"/>
              </a:ext>
            </a:extLst>
          </p:cNvPr>
          <p:cNvSpPr txBox="1"/>
          <p:nvPr/>
        </p:nvSpPr>
        <p:spPr>
          <a:xfrm>
            <a:off x="2639183" y="3084016"/>
            <a:ext cx="2335254" cy="161583"/>
          </a:xfrm>
          <a:prstGeom prst="rect">
            <a:avLst/>
          </a:prstGeom>
          <a:noFill/>
        </p:spPr>
        <p:txBody>
          <a:bodyPr wrap="square" tIns="0" bIns="0" rtlCol="0" anchor="ctr">
            <a:spAutoFit/>
          </a:bodyPr>
          <a:lstStyle/>
          <a:p>
            <a:pPr algn="ctr"/>
            <a:r>
              <a:rPr lang="en-US" sz="1050">
                <a:solidFill>
                  <a:schemeClr val="tx1">
                    <a:lumMod val="85000"/>
                  </a:schemeClr>
                </a:solidFill>
                <a:latin typeface="Nunito ExtraBold" panose="00000900000000000000" pitchFamily="2" charset="0"/>
              </a:rPr>
              <a:t>Deliverables</a:t>
            </a:r>
            <a:endParaRPr lang="en-US" sz="975">
              <a:solidFill>
                <a:schemeClr val="tx1">
                  <a:lumMod val="85000"/>
                </a:schemeClr>
              </a:solidFill>
              <a:latin typeface="Nunito ExtraBold" panose="00000900000000000000" pitchFamily="2" charset="0"/>
            </a:endParaRPr>
          </a:p>
        </p:txBody>
      </p:sp>
      <p:sp>
        <p:nvSpPr>
          <p:cNvPr id="292" name="TextBox 291">
            <a:extLst>
              <a:ext uri="{FF2B5EF4-FFF2-40B4-BE49-F238E27FC236}">
                <a16:creationId xmlns:a16="http://schemas.microsoft.com/office/drawing/2014/main" id="{AE6095BE-D9F4-490F-9512-B468B0C09E4E}"/>
              </a:ext>
            </a:extLst>
          </p:cNvPr>
          <p:cNvSpPr txBox="1"/>
          <p:nvPr/>
        </p:nvSpPr>
        <p:spPr>
          <a:xfrm>
            <a:off x="2653346" y="1416148"/>
            <a:ext cx="2335255" cy="248209"/>
          </a:xfrm>
          <a:prstGeom prst="rect">
            <a:avLst/>
          </a:prstGeom>
          <a:noFill/>
        </p:spPr>
        <p:txBody>
          <a:bodyPr wrap="square" rtlCol="0" anchor="ctr">
            <a:spAutoFit/>
          </a:bodyPr>
          <a:lstStyle/>
          <a:p>
            <a:pPr algn="ctr" defTabSz="914355">
              <a:buClr>
                <a:srgbClr val="ADADAD"/>
              </a:buClr>
              <a:buSzPct val="150000"/>
              <a:defRPr/>
            </a:pPr>
            <a:r>
              <a:rPr lang="en-US" sz="1013" kern="0">
                <a:solidFill>
                  <a:srgbClr val="E7357E"/>
                </a:solidFill>
                <a:latin typeface="Nunito ExtraBold" panose="00000900000000000000" pitchFamily="2" charset="0"/>
                <a:ea typeface="Nunito"/>
                <a:cs typeface="Nunito"/>
                <a:sym typeface="Arial"/>
              </a:rPr>
              <a:t>Team Setup &amp; Ramp-up</a:t>
            </a:r>
          </a:p>
        </p:txBody>
      </p:sp>
      <p:grpSp>
        <p:nvGrpSpPr>
          <p:cNvPr id="317" name="Group 316">
            <a:extLst>
              <a:ext uri="{FF2B5EF4-FFF2-40B4-BE49-F238E27FC236}">
                <a16:creationId xmlns:a16="http://schemas.microsoft.com/office/drawing/2014/main" id="{F47D7D14-0C24-4D03-A6E3-188B96D16105}"/>
              </a:ext>
            </a:extLst>
          </p:cNvPr>
          <p:cNvGrpSpPr/>
          <p:nvPr/>
        </p:nvGrpSpPr>
        <p:grpSpPr>
          <a:xfrm>
            <a:off x="6585687" y="359245"/>
            <a:ext cx="1770662" cy="723269"/>
            <a:chOff x="9072736" y="487958"/>
            <a:chExt cx="2526987" cy="964359"/>
          </a:xfrm>
        </p:grpSpPr>
        <p:grpSp>
          <p:nvGrpSpPr>
            <p:cNvPr id="312" name="Group 311">
              <a:extLst>
                <a:ext uri="{FF2B5EF4-FFF2-40B4-BE49-F238E27FC236}">
                  <a16:creationId xmlns:a16="http://schemas.microsoft.com/office/drawing/2014/main" id="{0F5A44E1-7EEB-47BF-9AEE-5E150FDA4B9E}"/>
                </a:ext>
              </a:extLst>
            </p:cNvPr>
            <p:cNvGrpSpPr/>
            <p:nvPr/>
          </p:nvGrpSpPr>
          <p:grpSpPr>
            <a:xfrm>
              <a:off x="9072736" y="487958"/>
              <a:ext cx="2298488" cy="185044"/>
              <a:chOff x="8613241" y="174413"/>
              <a:chExt cx="2298488" cy="185044"/>
            </a:xfrm>
          </p:grpSpPr>
          <p:sp>
            <p:nvSpPr>
              <p:cNvPr id="30" name="Oval 29">
                <a:extLst>
                  <a:ext uri="{FF2B5EF4-FFF2-40B4-BE49-F238E27FC236}">
                    <a16:creationId xmlns:a16="http://schemas.microsoft.com/office/drawing/2014/main" id="{A3931008-B591-45C7-BA9C-BA030054083E}"/>
                  </a:ext>
                </a:extLst>
              </p:cNvPr>
              <p:cNvSpPr>
                <a:spLocks noChangeAspect="1"/>
              </p:cNvSpPr>
              <p:nvPr/>
            </p:nvSpPr>
            <p:spPr>
              <a:xfrm>
                <a:off x="8613241" y="174413"/>
                <a:ext cx="182880" cy="182880"/>
              </a:xfrm>
              <a:prstGeom prst="ellipse">
                <a:avLst/>
              </a:prstGeom>
              <a:solidFill>
                <a:srgbClr val="6BCE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8" name="TextBox 307">
                <a:extLst>
                  <a:ext uri="{FF2B5EF4-FFF2-40B4-BE49-F238E27FC236}">
                    <a16:creationId xmlns:a16="http://schemas.microsoft.com/office/drawing/2014/main" id="{EBEBA1D9-DF66-4B75-9865-FC0567A42009}"/>
                  </a:ext>
                </a:extLst>
              </p:cNvPr>
              <p:cNvSpPr txBox="1"/>
              <p:nvPr/>
            </p:nvSpPr>
            <p:spPr>
              <a:xfrm>
                <a:off x="8791266" y="190180"/>
                <a:ext cx="2120463" cy="169277"/>
              </a:xfrm>
              <a:prstGeom prst="rect">
                <a:avLst/>
              </a:prstGeom>
              <a:noFill/>
            </p:spPr>
            <p:txBody>
              <a:bodyPr wrap="square" lIns="68580" tIns="0" rIns="0" bIns="0" rtlCol="0" anchor="ctr">
                <a:spAutoFit/>
              </a:bodyPr>
              <a:lstStyle/>
              <a:p>
                <a:pPr defTabSz="914355">
                  <a:buClr>
                    <a:srgbClr val="ADADAD"/>
                  </a:buClr>
                  <a:buSzPct val="150000"/>
                  <a:defRPr/>
                </a:pPr>
                <a:r>
                  <a:rPr lang="en-US" sz="825" kern="0">
                    <a:solidFill>
                      <a:schemeClr val="bg1">
                        <a:lumMod val="50000"/>
                        <a:lumOff val="50000"/>
                      </a:schemeClr>
                    </a:solidFill>
                    <a:latin typeface="Nunito SemiBold" panose="00000700000000000000" pitchFamily="2" charset="0"/>
                    <a:ea typeface="Nunito"/>
                    <a:cs typeface="Nunito"/>
                    <a:sym typeface="Arial"/>
                  </a:rPr>
                  <a:t>Customer’s Responsibility</a:t>
                </a:r>
              </a:p>
            </p:txBody>
          </p:sp>
        </p:grpSp>
        <p:grpSp>
          <p:nvGrpSpPr>
            <p:cNvPr id="313" name="Group 312">
              <a:extLst>
                <a:ext uri="{FF2B5EF4-FFF2-40B4-BE49-F238E27FC236}">
                  <a16:creationId xmlns:a16="http://schemas.microsoft.com/office/drawing/2014/main" id="{A5C92B92-389C-43BB-AD2C-B848FA2F570D}"/>
                </a:ext>
              </a:extLst>
            </p:cNvPr>
            <p:cNvGrpSpPr/>
            <p:nvPr/>
          </p:nvGrpSpPr>
          <p:grpSpPr>
            <a:xfrm>
              <a:off x="9072736" y="748159"/>
              <a:ext cx="2298488" cy="185044"/>
              <a:chOff x="8613241" y="470474"/>
              <a:chExt cx="2298488" cy="185044"/>
            </a:xfrm>
          </p:grpSpPr>
          <p:sp>
            <p:nvSpPr>
              <p:cNvPr id="31" name="Oval 30">
                <a:extLst>
                  <a:ext uri="{FF2B5EF4-FFF2-40B4-BE49-F238E27FC236}">
                    <a16:creationId xmlns:a16="http://schemas.microsoft.com/office/drawing/2014/main" id="{1ECD5762-6478-4BF5-B942-DB98342C4C42}"/>
                  </a:ext>
                </a:extLst>
              </p:cNvPr>
              <p:cNvSpPr>
                <a:spLocks noChangeAspect="1"/>
              </p:cNvSpPr>
              <p:nvPr/>
            </p:nvSpPr>
            <p:spPr>
              <a:xfrm>
                <a:off x="8613241" y="470474"/>
                <a:ext cx="182880" cy="182880"/>
              </a:xfrm>
              <a:prstGeom prst="ellipse">
                <a:avLst/>
              </a:prstGeom>
              <a:solidFill>
                <a:srgbClr val="E7357E"/>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9" name="TextBox 308">
                <a:extLst>
                  <a:ext uri="{FF2B5EF4-FFF2-40B4-BE49-F238E27FC236}">
                    <a16:creationId xmlns:a16="http://schemas.microsoft.com/office/drawing/2014/main" id="{7103C587-55CE-4701-9456-17490802EA4C}"/>
                  </a:ext>
                </a:extLst>
              </p:cNvPr>
              <p:cNvSpPr txBox="1"/>
              <p:nvPr/>
            </p:nvSpPr>
            <p:spPr>
              <a:xfrm>
                <a:off x="8791266" y="486241"/>
                <a:ext cx="2120463" cy="169277"/>
              </a:xfrm>
              <a:prstGeom prst="rect">
                <a:avLst/>
              </a:prstGeom>
              <a:noFill/>
            </p:spPr>
            <p:txBody>
              <a:bodyPr wrap="square" lIns="68580" tIns="0" rIns="0" bIns="0" rtlCol="0" anchor="ctr">
                <a:spAutoFit/>
              </a:bodyPr>
              <a:lstStyle/>
              <a:p>
                <a:pPr defTabSz="914355">
                  <a:buClr>
                    <a:srgbClr val="ADADAD"/>
                  </a:buClr>
                  <a:buSzPct val="150000"/>
                  <a:defRPr/>
                </a:pPr>
                <a:r>
                  <a:rPr lang="en-US" sz="825" kern="0">
                    <a:solidFill>
                      <a:schemeClr val="bg1">
                        <a:lumMod val="50000"/>
                        <a:lumOff val="50000"/>
                      </a:schemeClr>
                    </a:solidFill>
                    <a:latin typeface="Nunito SemiBold" panose="00000700000000000000" pitchFamily="2" charset="0"/>
                    <a:ea typeface="Nunito"/>
                    <a:cs typeface="Nunito"/>
                    <a:sym typeface="Arial"/>
                  </a:rPr>
                  <a:t>RINF TECH‘s Responsibility</a:t>
                </a:r>
              </a:p>
            </p:txBody>
          </p:sp>
        </p:grpSp>
        <p:grpSp>
          <p:nvGrpSpPr>
            <p:cNvPr id="314" name="Group 313">
              <a:extLst>
                <a:ext uri="{FF2B5EF4-FFF2-40B4-BE49-F238E27FC236}">
                  <a16:creationId xmlns:a16="http://schemas.microsoft.com/office/drawing/2014/main" id="{3599EC3D-7DA4-4BB7-9B5C-597B805BEA61}"/>
                </a:ext>
              </a:extLst>
            </p:cNvPr>
            <p:cNvGrpSpPr/>
            <p:nvPr/>
          </p:nvGrpSpPr>
          <p:grpSpPr>
            <a:xfrm>
              <a:off x="9072736" y="1007886"/>
              <a:ext cx="2526987" cy="185044"/>
              <a:chOff x="8613241" y="766061"/>
              <a:chExt cx="2526987" cy="185044"/>
            </a:xfrm>
          </p:grpSpPr>
          <p:sp>
            <p:nvSpPr>
              <p:cNvPr id="33" name="Oval 32">
                <a:extLst>
                  <a:ext uri="{FF2B5EF4-FFF2-40B4-BE49-F238E27FC236}">
                    <a16:creationId xmlns:a16="http://schemas.microsoft.com/office/drawing/2014/main" id="{CC419634-10A0-4B58-B363-8FCF18922C70}"/>
                  </a:ext>
                </a:extLst>
              </p:cNvPr>
              <p:cNvSpPr>
                <a:spLocks noChangeAspect="1"/>
              </p:cNvSpPr>
              <p:nvPr/>
            </p:nvSpPr>
            <p:spPr>
              <a:xfrm>
                <a:off x="8613241" y="766061"/>
                <a:ext cx="182880" cy="182880"/>
              </a:xfrm>
              <a:prstGeom prst="ellipse">
                <a:avLst/>
              </a:prstGeom>
              <a:solidFill>
                <a:srgbClr val="9D15E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0" name="TextBox 309">
                <a:extLst>
                  <a:ext uri="{FF2B5EF4-FFF2-40B4-BE49-F238E27FC236}">
                    <a16:creationId xmlns:a16="http://schemas.microsoft.com/office/drawing/2014/main" id="{29DFB6DB-8FC5-47D9-B259-A2ACBB875F96}"/>
                  </a:ext>
                </a:extLst>
              </p:cNvPr>
              <p:cNvSpPr txBox="1"/>
              <p:nvPr/>
            </p:nvSpPr>
            <p:spPr>
              <a:xfrm>
                <a:off x="8791266" y="781828"/>
                <a:ext cx="2348962" cy="169277"/>
              </a:xfrm>
              <a:prstGeom prst="rect">
                <a:avLst/>
              </a:prstGeom>
              <a:noFill/>
            </p:spPr>
            <p:txBody>
              <a:bodyPr wrap="square" lIns="68580" tIns="0" rIns="0" bIns="0" rtlCol="0" anchor="ctr">
                <a:spAutoFit/>
              </a:bodyPr>
              <a:lstStyle/>
              <a:p>
                <a:pPr defTabSz="914355">
                  <a:buClr>
                    <a:srgbClr val="ADADAD"/>
                  </a:buClr>
                  <a:buSzPct val="150000"/>
                  <a:defRPr/>
                </a:pPr>
                <a:r>
                  <a:rPr lang="en-US" sz="825" kern="0">
                    <a:solidFill>
                      <a:schemeClr val="bg1">
                        <a:lumMod val="50000"/>
                        <a:lumOff val="50000"/>
                      </a:schemeClr>
                    </a:solidFill>
                    <a:latin typeface="Nunito SemiBold" panose="00000700000000000000" pitchFamily="2" charset="0"/>
                    <a:ea typeface="Nunito"/>
                    <a:cs typeface="Nunito"/>
                    <a:sym typeface="Arial"/>
                  </a:rPr>
                  <a:t>RINF TECH will consult on this</a:t>
                </a:r>
              </a:p>
            </p:txBody>
          </p:sp>
        </p:grpSp>
        <p:grpSp>
          <p:nvGrpSpPr>
            <p:cNvPr id="315" name="Group 314">
              <a:extLst>
                <a:ext uri="{FF2B5EF4-FFF2-40B4-BE49-F238E27FC236}">
                  <a16:creationId xmlns:a16="http://schemas.microsoft.com/office/drawing/2014/main" id="{E9E21BC8-84A0-41C5-8C72-E2E4F62E16B6}"/>
                </a:ext>
              </a:extLst>
            </p:cNvPr>
            <p:cNvGrpSpPr/>
            <p:nvPr/>
          </p:nvGrpSpPr>
          <p:grpSpPr>
            <a:xfrm>
              <a:off x="9072736" y="1267273"/>
              <a:ext cx="1841873" cy="185044"/>
              <a:chOff x="8613241" y="1061308"/>
              <a:chExt cx="1841873" cy="185044"/>
            </a:xfrm>
          </p:grpSpPr>
          <p:sp>
            <p:nvSpPr>
              <p:cNvPr id="34" name="Oval 33">
                <a:extLst>
                  <a:ext uri="{FF2B5EF4-FFF2-40B4-BE49-F238E27FC236}">
                    <a16:creationId xmlns:a16="http://schemas.microsoft.com/office/drawing/2014/main" id="{767B9C7A-F1D1-4681-A470-3CD40DAFC102}"/>
                  </a:ext>
                </a:extLst>
              </p:cNvPr>
              <p:cNvSpPr>
                <a:spLocks noChangeAspect="1"/>
              </p:cNvSpPr>
              <p:nvPr/>
            </p:nvSpPr>
            <p:spPr>
              <a:xfrm>
                <a:off x="8613241" y="1061308"/>
                <a:ext cx="182880" cy="182880"/>
              </a:xfrm>
              <a:prstGeom prst="ellipse">
                <a:avLst/>
              </a:prstGeom>
              <a:solidFill>
                <a:srgbClr val="36C6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1" name="TextBox 310">
                <a:extLst>
                  <a:ext uri="{FF2B5EF4-FFF2-40B4-BE49-F238E27FC236}">
                    <a16:creationId xmlns:a16="http://schemas.microsoft.com/office/drawing/2014/main" id="{021DA778-BD01-4168-9880-1FEEB4AAD36E}"/>
                  </a:ext>
                </a:extLst>
              </p:cNvPr>
              <p:cNvSpPr txBox="1"/>
              <p:nvPr/>
            </p:nvSpPr>
            <p:spPr>
              <a:xfrm>
                <a:off x="8791266" y="1077075"/>
                <a:ext cx="1663848" cy="169277"/>
              </a:xfrm>
              <a:prstGeom prst="rect">
                <a:avLst/>
              </a:prstGeom>
              <a:noFill/>
            </p:spPr>
            <p:txBody>
              <a:bodyPr wrap="square" lIns="68580" tIns="0" rIns="0" bIns="0" rtlCol="0" anchor="ctr">
                <a:spAutoFit/>
              </a:bodyPr>
              <a:lstStyle/>
              <a:p>
                <a:pPr defTabSz="914355">
                  <a:buClr>
                    <a:srgbClr val="ADADAD"/>
                  </a:buClr>
                  <a:buSzPct val="150000"/>
                  <a:defRPr/>
                </a:pPr>
                <a:r>
                  <a:rPr lang="en-US" sz="825" kern="0">
                    <a:solidFill>
                      <a:schemeClr val="bg1">
                        <a:lumMod val="50000"/>
                        <a:lumOff val="50000"/>
                      </a:schemeClr>
                    </a:solidFill>
                    <a:latin typeface="Nunito SemiBold" panose="00000700000000000000" pitchFamily="2" charset="0"/>
                    <a:ea typeface="Nunito"/>
                    <a:cs typeface="Nunito"/>
                    <a:sym typeface="Arial"/>
                  </a:rPr>
                  <a:t>As per agreement</a:t>
                </a:r>
              </a:p>
            </p:txBody>
          </p:sp>
        </p:grpSp>
      </p:grpSp>
      <p:grpSp>
        <p:nvGrpSpPr>
          <p:cNvPr id="330" name="Group 329">
            <a:extLst>
              <a:ext uri="{FF2B5EF4-FFF2-40B4-BE49-F238E27FC236}">
                <a16:creationId xmlns:a16="http://schemas.microsoft.com/office/drawing/2014/main" id="{C5848285-A8D1-414E-9585-15657813B960}"/>
              </a:ext>
            </a:extLst>
          </p:cNvPr>
          <p:cNvGrpSpPr/>
          <p:nvPr/>
        </p:nvGrpSpPr>
        <p:grpSpPr>
          <a:xfrm>
            <a:off x="341857" y="293118"/>
            <a:ext cx="5323661" cy="833678"/>
            <a:chOff x="1123059" y="354963"/>
            <a:chExt cx="7098215" cy="1111571"/>
          </a:xfrm>
        </p:grpSpPr>
        <p:grpSp>
          <p:nvGrpSpPr>
            <p:cNvPr id="301" name="Group 300">
              <a:extLst>
                <a:ext uri="{FF2B5EF4-FFF2-40B4-BE49-F238E27FC236}">
                  <a16:creationId xmlns:a16="http://schemas.microsoft.com/office/drawing/2014/main" id="{D7683EDC-E6A6-42E7-A356-32F54C8CDFA1}"/>
                </a:ext>
              </a:extLst>
            </p:cNvPr>
            <p:cNvGrpSpPr>
              <a:grpSpLocks noChangeAspect="1"/>
            </p:cNvGrpSpPr>
            <p:nvPr/>
          </p:nvGrpSpPr>
          <p:grpSpPr>
            <a:xfrm>
              <a:off x="1123059" y="358543"/>
              <a:ext cx="1241845" cy="1100562"/>
              <a:chOff x="5300662" y="2724150"/>
              <a:chExt cx="1590675" cy="1409700"/>
            </a:xfrm>
          </p:grpSpPr>
          <p:pic>
            <p:nvPicPr>
              <p:cNvPr id="302" name="Graphic 301">
                <a:extLst>
                  <a:ext uri="{FF2B5EF4-FFF2-40B4-BE49-F238E27FC236}">
                    <a16:creationId xmlns:a16="http://schemas.microsoft.com/office/drawing/2014/main" id="{03282E0E-A6C3-4E5F-AA50-8D626B1A3553}"/>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5300662" y="2728912"/>
                <a:ext cx="1590675" cy="1400175"/>
              </a:xfrm>
              <a:prstGeom prst="rect">
                <a:avLst/>
              </a:prstGeom>
            </p:spPr>
          </p:pic>
          <p:pic>
            <p:nvPicPr>
              <p:cNvPr id="303" name="Graphic 302">
                <a:extLst>
                  <a:ext uri="{FF2B5EF4-FFF2-40B4-BE49-F238E27FC236}">
                    <a16:creationId xmlns:a16="http://schemas.microsoft.com/office/drawing/2014/main" id="{D45A4463-7391-4E2A-B7FE-68B9A999A6E7}"/>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5314950" y="2724150"/>
                <a:ext cx="1562100" cy="1409700"/>
              </a:xfrm>
              <a:prstGeom prst="rect">
                <a:avLst/>
              </a:prstGeom>
            </p:spPr>
          </p:pic>
        </p:grpSp>
        <p:grpSp>
          <p:nvGrpSpPr>
            <p:cNvPr id="304" name="Group 303">
              <a:extLst>
                <a:ext uri="{FF2B5EF4-FFF2-40B4-BE49-F238E27FC236}">
                  <a16:creationId xmlns:a16="http://schemas.microsoft.com/office/drawing/2014/main" id="{E2476C6E-A675-494D-B786-4F604EE3D51D}"/>
                </a:ext>
              </a:extLst>
            </p:cNvPr>
            <p:cNvGrpSpPr>
              <a:grpSpLocks noChangeAspect="1"/>
            </p:cNvGrpSpPr>
            <p:nvPr/>
          </p:nvGrpSpPr>
          <p:grpSpPr>
            <a:xfrm>
              <a:off x="6927374" y="358538"/>
              <a:ext cx="1293900" cy="1107996"/>
              <a:chOff x="5267325" y="2719387"/>
              <a:chExt cx="1657350" cy="1419225"/>
            </a:xfrm>
          </p:grpSpPr>
          <p:pic>
            <p:nvPicPr>
              <p:cNvPr id="305" name="Graphic 304">
                <a:extLst>
                  <a:ext uri="{FF2B5EF4-FFF2-40B4-BE49-F238E27FC236}">
                    <a16:creationId xmlns:a16="http://schemas.microsoft.com/office/drawing/2014/main" id="{CDA4DFF4-142B-47DA-ADEF-AAF0299C4E48}"/>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5267325" y="2719387"/>
                <a:ext cx="1657350" cy="1419225"/>
              </a:xfrm>
              <a:prstGeom prst="rect">
                <a:avLst/>
              </a:prstGeom>
            </p:spPr>
          </p:pic>
          <p:pic>
            <p:nvPicPr>
              <p:cNvPr id="306" name="Graphic 305">
                <a:extLst>
                  <a:ext uri="{FF2B5EF4-FFF2-40B4-BE49-F238E27FC236}">
                    <a16:creationId xmlns:a16="http://schemas.microsoft.com/office/drawing/2014/main" id="{CAD2B41C-ABF9-41C3-97E3-823D0583FD1F}"/>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5319712" y="2719387"/>
                <a:ext cx="1552575" cy="1419225"/>
              </a:xfrm>
              <a:prstGeom prst="rect">
                <a:avLst/>
              </a:prstGeom>
            </p:spPr>
          </p:pic>
        </p:grpSp>
        <p:sp>
          <p:nvSpPr>
            <p:cNvPr id="307" name="TextBox 306">
              <a:extLst>
                <a:ext uri="{FF2B5EF4-FFF2-40B4-BE49-F238E27FC236}">
                  <a16:creationId xmlns:a16="http://schemas.microsoft.com/office/drawing/2014/main" id="{AF7E72D3-CE54-4E58-AA11-FECF40192D1B}"/>
                </a:ext>
              </a:extLst>
            </p:cNvPr>
            <p:cNvSpPr txBox="1"/>
            <p:nvPr/>
          </p:nvSpPr>
          <p:spPr>
            <a:xfrm>
              <a:off x="2474072" y="354963"/>
              <a:ext cx="4338834" cy="584776"/>
            </a:xfrm>
            <a:prstGeom prst="rect">
              <a:avLst/>
            </a:prstGeom>
            <a:noFill/>
          </p:spPr>
          <p:txBody>
            <a:bodyPr wrap="square" rtlCol="0" anchor="ctr">
              <a:spAutoFit/>
            </a:bodyPr>
            <a:lstStyle/>
            <a:p>
              <a:pPr algn="ctr" defTabSz="914355">
                <a:buClr>
                  <a:srgbClr val="ADADAD"/>
                </a:buClr>
                <a:buSzPct val="150000"/>
                <a:defRPr/>
              </a:pPr>
              <a:r>
                <a:rPr lang="en-US" sz="2250" kern="0">
                  <a:solidFill>
                    <a:srgbClr val="323232"/>
                  </a:solidFill>
                  <a:latin typeface="Nunito ExtraBold" panose="00000900000000000000" pitchFamily="2" charset="0"/>
                  <a:ea typeface="Nunito"/>
                  <a:cs typeface="Nunito"/>
                  <a:sym typeface="Arial"/>
                </a:rPr>
                <a:t>Solution Delivery</a:t>
              </a:r>
              <a:r>
                <a:rPr lang="en-US" sz="2250" kern="0">
                  <a:solidFill>
                    <a:srgbClr val="E7357E"/>
                  </a:solidFill>
                  <a:latin typeface="Nunito ExtraBold" panose="00000900000000000000" pitchFamily="2" charset="0"/>
                  <a:ea typeface="Nunito"/>
                  <a:cs typeface="Nunito"/>
                  <a:sym typeface="Arial"/>
                </a:rPr>
                <a:t>.</a:t>
              </a:r>
            </a:p>
          </p:txBody>
        </p:sp>
        <p:sp>
          <p:nvSpPr>
            <p:cNvPr id="318" name="TextBox 317">
              <a:extLst>
                <a:ext uri="{FF2B5EF4-FFF2-40B4-BE49-F238E27FC236}">
                  <a16:creationId xmlns:a16="http://schemas.microsoft.com/office/drawing/2014/main" id="{1FAF6311-2DEE-46C1-A2EA-AAEA4EA80A2B}"/>
                </a:ext>
              </a:extLst>
            </p:cNvPr>
            <p:cNvSpPr txBox="1"/>
            <p:nvPr/>
          </p:nvSpPr>
          <p:spPr>
            <a:xfrm>
              <a:off x="1134584" y="755895"/>
              <a:ext cx="1220087" cy="338555"/>
            </a:xfrm>
            <a:prstGeom prst="rect">
              <a:avLst/>
            </a:prstGeom>
            <a:noFill/>
          </p:spPr>
          <p:txBody>
            <a:bodyPr wrap="square" lIns="68580" rtlCol="0" anchor="ctr">
              <a:spAutoFit/>
            </a:bodyPr>
            <a:lstStyle/>
            <a:p>
              <a:pPr algn="ctr" defTabSz="914355">
                <a:buClr>
                  <a:srgbClr val="ADADAD"/>
                </a:buClr>
                <a:buSzPct val="150000"/>
                <a:defRPr/>
              </a:pPr>
              <a:r>
                <a:rPr lang="en-US" sz="1050" kern="0">
                  <a:latin typeface="Nunito ExtraBold" panose="00000900000000000000" pitchFamily="2" charset="0"/>
                  <a:ea typeface="Nunito"/>
                  <a:cs typeface="Nunito"/>
                  <a:sym typeface="Arial"/>
                </a:rPr>
                <a:t>Customer</a:t>
              </a:r>
            </a:p>
          </p:txBody>
        </p:sp>
        <p:sp>
          <p:nvSpPr>
            <p:cNvPr id="319" name="TextBox 318">
              <a:extLst>
                <a:ext uri="{FF2B5EF4-FFF2-40B4-BE49-F238E27FC236}">
                  <a16:creationId xmlns:a16="http://schemas.microsoft.com/office/drawing/2014/main" id="{4290E723-BCFA-4CF4-9B19-5539B680921E}"/>
                </a:ext>
              </a:extLst>
            </p:cNvPr>
            <p:cNvSpPr txBox="1"/>
            <p:nvPr/>
          </p:nvSpPr>
          <p:spPr>
            <a:xfrm>
              <a:off x="6956523" y="755895"/>
              <a:ext cx="1212101" cy="338555"/>
            </a:xfrm>
            <a:prstGeom prst="rect">
              <a:avLst/>
            </a:prstGeom>
            <a:noFill/>
          </p:spPr>
          <p:txBody>
            <a:bodyPr wrap="square" lIns="68580" rtlCol="0" anchor="ctr">
              <a:spAutoFit/>
            </a:bodyPr>
            <a:lstStyle/>
            <a:p>
              <a:pPr algn="ctr" defTabSz="914355">
                <a:buClr>
                  <a:srgbClr val="ADADAD"/>
                </a:buClr>
                <a:buSzPct val="150000"/>
                <a:defRPr/>
              </a:pPr>
              <a:r>
                <a:rPr lang="en-US" sz="1050" kern="0">
                  <a:latin typeface="Nunito ExtraBold" panose="00000900000000000000" pitchFamily="2" charset="0"/>
                  <a:ea typeface="Nunito"/>
                  <a:cs typeface="Nunito"/>
                  <a:sym typeface="Arial"/>
                </a:rPr>
                <a:t>RINF TECH</a:t>
              </a:r>
            </a:p>
          </p:txBody>
        </p:sp>
        <p:cxnSp>
          <p:nvCxnSpPr>
            <p:cNvPr id="323" name="Straight Arrow Connector 322">
              <a:extLst>
                <a:ext uri="{FF2B5EF4-FFF2-40B4-BE49-F238E27FC236}">
                  <a16:creationId xmlns:a16="http://schemas.microsoft.com/office/drawing/2014/main" id="{9272320D-9307-49D8-9DB8-7C1A4B3F41BB}"/>
                </a:ext>
              </a:extLst>
            </p:cNvPr>
            <p:cNvCxnSpPr>
              <a:cxnSpLocks/>
            </p:cNvCxnSpPr>
            <p:nvPr/>
          </p:nvCxnSpPr>
          <p:spPr>
            <a:xfrm>
              <a:off x="2448438" y="911173"/>
              <a:ext cx="4364468" cy="0"/>
            </a:xfrm>
            <a:prstGeom prst="straightConnector1">
              <a:avLst/>
            </a:prstGeom>
            <a:ln w="38100">
              <a:solidFill>
                <a:schemeClr val="bg1">
                  <a:lumMod val="10000"/>
                  <a:lumOff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84" name="Rectangle: Rounded Corners 283">
            <a:extLst>
              <a:ext uri="{FF2B5EF4-FFF2-40B4-BE49-F238E27FC236}">
                <a16:creationId xmlns:a16="http://schemas.microsoft.com/office/drawing/2014/main" id="{A489559F-6ECA-4E48-B14A-0D83750D6B5B}"/>
              </a:ext>
            </a:extLst>
          </p:cNvPr>
          <p:cNvSpPr/>
          <p:nvPr/>
        </p:nvSpPr>
        <p:spPr>
          <a:xfrm>
            <a:off x="5079398" y="1648724"/>
            <a:ext cx="1440180" cy="3360420"/>
          </a:xfrm>
          <a:prstGeom prst="roundRect">
            <a:avLst>
              <a:gd name="adj" fmla="val 4327"/>
            </a:avLst>
          </a:prstGeom>
          <a:solidFill>
            <a:schemeClr val="tx1"/>
          </a:solid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3">
              <a:buClr>
                <a:srgbClr val="000000"/>
              </a:buClr>
              <a:defRPr/>
            </a:pPr>
            <a:endParaRPr lang="en-US" sz="1350" kern="0">
              <a:solidFill>
                <a:srgbClr val="212121"/>
              </a:solidFill>
              <a:latin typeface="Arial"/>
              <a:sym typeface="Arial"/>
            </a:endParaRPr>
          </a:p>
        </p:txBody>
      </p:sp>
      <p:grpSp>
        <p:nvGrpSpPr>
          <p:cNvPr id="246" name="Group 245">
            <a:extLst>
              <a:ext uri="{FF2B5EF4-FFF2-40B4-BE49-F238E27FC236}">
                <a16:creationId xmlns:a16="http://schemas.microsoft.com/office/drawing/2014/main" id="{030B0C1D-224A-4A08-A3C5-A7A1913EEC4C}"/>
              </a:ext>
            </a:extLst>
          </p:cNvPr>
          <p:cNvGrpSpPr/>
          <p:nvPr/>
        </p:nvGrpSpPr>
        <p:grpSpPr>
          <a:xfrm>
            <a:off x="5159758" y="1733323"/>
            <a:ext cx="1069961" cy="370332"/>
            <a:chOff x="8477745" y="1468400"/>
            <a:chExt cx="1426615" cy="493776"/>
          </a:xfrm>
        </p:grpSpPr>
        <p:sp>
          <p:nvSpPr>
            <p:cNvPr id="137" name="Oval 136">
              <a:extLst>
                <a:ext uri="{FF2B5EF4-FFF2-40B4-BE49-F238E27FC236}">
                  <a16:creationId xmlns:a16="http://schemas.microsoft.com/office/drawing/2014/main" id="{6CEB5419-AA96-45FF-A209-29A00B05E2A4}"/>
                </a:ext>
              </a:extLst>
            </p:cNvPr>
            <p:cNvSpPr>
              <a:spLocks noChangeAspect="1"/>
            </p:cNvSpPr>
            <p:nvPr/>
          </p:nvSpPr>
          <p:spPr>
            <a:xfrm>
              <a:off x="8477745" y="146840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38" name="TextBox 137">
              <a:extLst>
                <a:ext uri="{FF2B5EF4-FFF2-40B4-BE49-F238E27FC236}">
                  <a16:creationId xmlns:a16="http://schemas.microsoft.com/office/drawing/2014/main" id="{2327E610-7305-48DB-AB1B-F026513BF869}"/>
                </a:ext>
              </a:extLst>
            </p:cNvPr>
            <p:cNvSpPr txBox="1"/>
            <p:nvPr/>
          </p:nvSpPr>
          <p:spPr>
            <a:xfrm>
              <a:off x="8959229" y="1582387"/>
              <a:ext cx="945131"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Team</a:t>
              </a:r>
            </a:p>
            <a:p>
              <a:pPr>
                <a:lnSpc>
                  <a:spcPts val="825"/>
                </a:lnSpc>
              </a:pPr>
              <a:r>
                <a:rPr lang="en-US" sz="788">
                  <a:solidFill>
                    <a:schemeClr val="bg1">
                      <a:lumMod val="50000"/>
                      <a:lumOff val="50000"/>
                    </a:schemeClr>
                  </a:solidFill>
                  <a:latin typeface="Nunito SemiBold" panose="00000700000000000000" pitchFamily="2" charset="0"/>
                </a:rPr>
                <a:t>Organization</a:t>
              </a:r>
            </a:p>
          </p:txBody>
        </p:sp>
        <p:pic>
          <p:nvPicPr>
            <p:cNvPr id="168" name="Graphic 167">
              <a:extLst>
                <a:ext uri="{FF2B5EF4-FFF2-40B4-BE49-F238E27FC236}">
                  <a16:creationId xmlns:a16="http://schemas.microsoft.com/office/drawing/2014/main" id="{4B1D16BA-7F8D-4C28-9D80-97CBB5B9E4EE}"/>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8573578" y="1549614"/>
              <a:ext cx="320040" cy="286703"/>
            </a:xfrm>
            <a:prstGeom prst="rect">
              <a:avLst/>
            </a:prstGeom>
          </p:spPr>
        </p:pic>
      </p:grpSp>
      <p:grpSp>
        <p:nvGrpSpPr>
          <p:cNvPr id="279" name="Group 278">
            <a:extLst>
              <a:ext uri="{FF2B5EF4-FFF2-40B4-BE49-F238E27FC236}">
                <a16:creationId xmlns:a16="http://schemas.microsoft.com/office/drawing/2014/main" id="{43062041-E9DC-4EB0-9B93-93D0C97111C9}"/>
              </a:ext>
            </a:extLst>
          </p:cNvPr>
          <p:cNvGrpSpPr/>
          <p:nvPr/>
        </p:nvGrpSpPr>
        <p:grpSpPr>
          <a:xfrm>
            <a:off x="5159760" y="4546854"/>
            <a:ext cx="1238276" cy="370332"/>
            <a:chOff x="8477745" y="5533320"/>
            <a:chExt cx="1651035" cy="493776"/>
          </a:xfrm>
        </p:grpSpPr>
        <p:sp>
          <p:nvSpPr>
            <p:cNvPr id="147" name="Oval 146">
              <a:extLst>
                <a:ext uri="{FF2B5EF4-FFF2-40B4-BE49-F238E27FC236}">
                  <a16:creationId xmlns:a16="http://schemas.microsoft.com/office/drawing/2014/main" id="{CB3855D9-BC99-41B4-9E05-21C8734EB7C5}"/>
                </a:ext>
              </a:extLst>
            </p:cNvPr>
            <p:cNvSpPr>
              <a:spLocks noChangeAspect="1"/>
            </p:cNvSpPr>
            <p:nvPr/>
          </p:nvSpPr>
          <p:spPr>
            <a:xfrm>
              <a:off x="8477745" y="553332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48" name="TextBox 147">
              <a:extLst>
                <a:ext uri="{FF2B5EF4-FFF2-40B4-BE49-F238E27FC236}">
                  <a16:creationId xmlns:a16="http://schemas.microsoft.com/office/drawing/2014/main" id="{2DED5227-B40B-4703-9057-326AE334C996}"/>
                </a:ext>
              </a:extLst>
            </p:cNvPr>
            <p:cNvSpPr txBox="1"/>
            <p:nvPr/>
          </p:nvSpPr>
          <p:spPr>
            <a:xfrm>
              <a:off x="8959229" y="5634927"/>
              <a:ext cx="1169551"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Project Resource</a:t>
              </a:r>
            </a:p>
            <a:p>
              <a:pPr>
                <a:lnSpc>
                  <a:spcPts val="825"/>
                </a:lnSpc>
              </a:pPr>
              <a:r>
                <a:rPr lang="en-US" sz="788">
                  <a:solidFill>
                    <a:schemeClr val="bg1">
                      <a:lumMod val="50000"/>
                      <a:lumOff val="50000"/>
                    </a:schemeClr>
                  </a:solidFill>
                  <a:latin typeface="Nunito SemiBold" panose="00000700000000000000" pitchFamily="2" charset="0"/>
                </a:rPr>
                <a:t>Planning</a:t>
              </a:r>
            </a:p>
          </p:txBody>
        </p:sp>
        <p:pic>
          <p:nvPicPr>
            <p:cNvPr id="180" name="Graphic 179">
              <a:extLst>
                <a:ext uri="{FF2B5EF4-FFF2-40B4-BE49-F238E27FC236}">
                  <a16:creationId xmlns:a16="http://schemas.microsoft.com/office/drawing/2014/main" id="{1BF49888-6EAE-4023-8C47-38F1CFEA4067}"/>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8620251" y="5628250"/>
              <a:ext cx="226695" cy="286703"/>
            </a:xfrm>
            <a:prstGeom prst="rect">
              <a:avLst/>
            </a:prstGeom>
          </p:spPr>
        </p:pic>
      </p:grpSp>
      <p:grpSp>
        <p:nvGrpSpPr>
          <p:cNvPr id="258" name="Group 257">
            <a:extLst>
              <a:ext uri="{FF2B5EF4-FFF2-40B4-BE49-F238E27FC236}">
                <a16:creationId xmlns:a16="http://schemas.microsoft.com/office/drawing/2014/main" id="{5180B957-D79E-488D-A1AA-0473DAFD9710}"/>
              </a:ext>
            </a:extLst>
          </p:cNvPr>
          <p:cNvGrpSpPr/>
          <p:nvPr/>
        </p:nvGrpSpPr>
        <p:grpSpPr>
          <a:xfrm>
            <a:off x="5159760" y="2579825"/>
            <a:ext cx="1249498" cy="370332"/>
            <a:chOff x="8477745" y="2785328"/>
            <a:chExt cx="1665997" cy="493776"/>
          </a:xfrm>
        </p:grpSpPr>
        <p:sp>
          <p:nvSpPr>
            <p:cNvPr id="141" name="Oval 140">
              <a:extLst>
                <a:ext uri="{FF2B5EF4-FFF2-40B4-BE49-F238E27FC236}">
                  <a16:creationId xmlns:a16="http://schemas.microsoft.com/office/drawing/2014/main" id="{A4E5A914-DB74-49E8-80FC-AAE83A9B6503}"/>
                </a:ext>
              </a:extLst>
            </p:cNvPr>
            <p:cNvSpPr>
              <a:spLocks noChangeAspect="1"/>
            </p:cNvSpPr>
            <p:nvPr/>
          </p:nvSpPr>
          <p:spPr>
            <a:xfrm>
              <a:off x="8477745" y="278532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42" name="TextBox 141">
              <a:extLst>
                <a:ext uri="{FF2B5EF4-FFF2-40B4-BE49-F238E27FC236}">
                  <a16:creationId xmlns:a16="http://schemas.microsoft.com/office/drawing/2014/main" id="{09600443-7CC7-4C82-850D-B1D69352162C}"/>
                </a:ext>
              </a:extLst>
            </p:cNvPr>
            <p:cNvSpPr txBox="1"/>
            <p:nvPr/>
          </p:nvSpPr>
          <p:spPr>
            <a:xfrm>
              <a:off x="8959229" y="2967709"/>
              <a:ext cx="1184513"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KPI Management</a:t>
              </a:r>
            </a:p>
          </p:txBody>
        </p:sp>
        <p:pic>
          <p:nvPicPr>
            <p:cNvPr id="182" name="Graphic 181">
              <a:extLst>
                <a:ext uri="{FF2B5EF4-FFF2-40B4-BE49-F238E27FC236}">
                  <a16:creationId xmlns:a16="http://schemas.microsoft.com/office/drawing/2014/main" id="{75CA11AF-1912-4951-8649-DA25C66FB43E}"/>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8583579" y="2914476"/>
              <a:ext cx="300038" cy="226695"/>
            </a:xfrm>
            <a:prstGeom prst="rect">
              <a:avLst/>
            </a:prstGeom>
          </p:spPr>
        </p:pic>
      </p:grpSp>
      <p:grpSp>
        <p:nvGrpSpPr>
          <p:cNvPr id="271" name="Group 270">
            <a:extLst>
              <a:ext uri="{FF2B5EF4-FFF2-40B4-BE49-F238E27FC236}">
                <a16:creationId xmlns:a16="http://schemas.microsoft.com/office/drawing/2014/main" id="{EBCA957F-AD43-4148-A230-44AAA3441961}"/>
              </a:ext>
            </a:extLst>
          </p:cNvPr>
          <p:cNvGrpSpPr/>
          <p:nvPr/>
        </p:nvGrpSpPr>
        <p:grpSpPr>
          <a:xfrm>
            <a:off x="5159762" y="4121658"/>
            <a:ext cx="863174" cy="370332"/>
            <a:chOff x="8477745" y="4825278"/>
            <a:chExt cx="1150898" cy="493776"/>
          </a:xfrm>
        </p:grpSpPr>
        <p:sp>
          <p:nvSpPr>
            <p:cNvPr id="145" name="Oval 144">
              <a:extLst>
                <a:ext uri="{FF2B5EF4-FFF2-40B4-BE49-F238E27FC236}">
                  <a16:creationId xmlns:a16="http://schemas.microsoft.com/office/drawing/2014/main" id="{3B66B6B1-D2A0-40B8-A4B6-87BCC263D25E}"/>
                </a:ext>
              </a:extLst>
            </p:cNvPr>
            <p:cNvSpPr>
              <a:spLocks noChangeAspect="1"/>
            </p:cNvSpPr>
            <p:nvPr/>
          </p:nvSpPr>
          <p:spPr>
            <a:xfrm>
              <a:off x="8477745" y="482527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46" name="TextBox 145">
              <a:extLst>
                <a:ext uri="{FF2B5EF4-FFF2-40B4-BE49-F238E27FC236}">
                  <a16:creationId xmlns:a16="http://schemas.microsoft.com/office/drawing/2014/main" id="{025D9D6C-2D92-47BC-AF0B-092916765133}"/>
                </a:ext>
              </a:extLst>
            </p:cNvPr>
            <p:cNvSpPr txBox="1"/>
            <p:nvPr/>
          </p:nvSpPr>
          <p:spPr>
            <a:xfrm>
              <a:off x="8959229" y="4926085"/>
              <a:ext cx="66941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KPI/SLA</a:t>
              </a:r>
            </a:p>
            <a:p>
              <a:pPr>
                <a:lnSpc>
                  <a:spcPts val="825"/>
                </a:lnSpc>
              </a:pPr>
              <a:r>
                <a:rPr lang="en-US" sz="788">
                  <a:solidFill>
                    <a:schemeClr val="bg1">
                      <a:lumMod val="50000"/>
                      <a:lumOff val="50000"/>
                    </a:schemeClr>
                  </a:solidFill>
                  <a:latin typeface="Nunito SemiBold" panose="00000700000000000000" pitchFamily="2" charset="0"/>
                </a:rPr>
                <a:t>Report</a:t>
              </a:r>
            </a:p>
          </p:txBody>
        </p:sp>
        <p:pic>
          <p:nvPicPr>
            <p:cNvPr id="192" name="Graphic 191">
              <a:extLst>
                <a:ext uri="{FF2B5EF4-FFF2-40B4-BE49-F238E27FC236}">
                  <a16:creationId xmlns:a16="http://schemas.microsoft.com/office/drawing/2014/main" id="{02744C6C-8676-4266-89EF-6478FA429749}"/>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8594617" y="4944580"/>
              <a:ext cx="260032" cy="220028"/>
            </a:xfrm>
            <a:prstGeom prst="rect">
              <a:avLst/>
            </a:prstGeom>
          </p:spPr>
        </p:pic>
      </p:grpSp>
      <p:grpSp>
        <p:nvGrpSpPr>
          <p:cNvPr id="252" name="Group 251">
            <a:extLst>
              <a:ext uri="{FF2B5EF4-FFF2-40B4-BE49-F238E27FC236}">
                <a16:creationId xmlns:a16="http://schemas.microsoft.com/office/drawing/2014/main" id="{7FED206D-5DCC-446A-899F-A18FD9B15463}"/>
              </a:ext>
            </a:extLst>
          </p:cNvPr>
          <p:cNvGrpSpPr/>
          <p:nvPr/>
        </p:nvGrpSpPr>
        <p:grpSpPr>
          <a:xfrm>
            <a:off x="5159761" y="2161613"/>
            <a:ext cx="1286366" cy="370332"/>
            <a:chOff x="8477745" y="2138068"/>
            <a:chExt cx="1715154" cy="493776"/>
          </a:xfrm>
        </p:grpSpPr>
        <p:sp>
          <p:nvSpPr>
            <p:cNvPr id="139" name="Oval 138">
              <a:extLst>
                <a:ext uri="{FF2B5EF4-FFF2-40B4-BE49-F238E27FC236}">
                  <a16:creationId xmlns:a16="http://schemas.microsoft.com/office/drawing/2014/main" id="{A5E92800-7466-48B7-ACA6-867DA8DE7C8B}"/>
                </a:ext>
              </a:extLst>
            </p:cNvPr>
            <p:cNvSpPr>
              <a:spLocks noChangeAspect="1"/>
            </p:cNvSpPr>
            <p:nvPr/>
          </p:nvSpPr>
          <p:spPr>
            <a:xfrm>
              <a:off x="8477745" y="213806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40" name="TextBox 139">
              <a:extLst>
                <a:ext uri="{FF2B5EF4-FFF2-40B4-BE49-F238E27FC236}">
                  <a16:creationId xmlns:a16="http://schemas.microsoft.com/office/drawing/2014/main" id="{344C0F26-7AD2-4363-8120-49349512B683}"/>
                </a:ext>
              </a:extLst>
            </p:cNvPr>
            <p:cNvSpPr txBox="1"/>
            <p:nvPr/>
          </p:nvSpPr>
          <p:spPr>
            <a:xfrm>
              <a:off x="8959229" y="2320449"/>
              <a:ext cx="1233670"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WIP Management</a:t>
              </a:r>
            </a:p>
          </p:txBody>
        </p:sp>
        <p:pic>
          <p:nvPicPr>
            <p:cNvPr id="195" name="Graphic 194">
              <a:extLst>
                <a:ext uri="{FF2B5EF4-FFF2-40B4-BE49-F238E27FC236}">
                  <a16:creationId xmlns:a16="http://schemas.microsoft.com/office/drawing/2014/main" id="{284E7E9D-E199-4031-90BB-9EEFA760173B}"/>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8609213" y="2263432"/>
              <a:ext cx="266700" cy="126682"/>
            </a:xfrm>
            <a:prstGeom prst="rect">
              <a:avLst/>
            </a:prstGeom>
          </p:spPr>
        </p:pic>
        <p:pic>
          <p:nvPicPr>
            <p:cNvPr id="197" name="Graphic 196">
              <a:extLst>
                <a:ext uri="{FF2B5EF4-FFF2-40B4-BE49-F238E27FC236}">
                  <a16:creationId xmlns:a16="http://schemas.microsoft.com/office/drawing/2014/main" id="{6BC57C91-48DA-4BDE-AB47-222EFC45615E}"/>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8609213" y="2388942"/>
              <a:ext cx="266700" cy="126682"/>
            </a:xfrm>
            <a:prstGeom prst="rect">
              <a:avLst/>
            </a:prstGeom>
          </p:spPr>
        </p:pic>
      </p:grpSp>
      <p:sp>
        <p:nvSpPr>
          <p:cNvPr id="289" name="TextBox 288">
            <a:extLst>
              <a:ext uri="{FF2B5EF4-FFF2-40B4-BE49-F238E27FC236}">
                <a16:creationId xmlns:a16="http://schemas.microsoft.com/office/drawing/2014/main" id="{3E42737A-7A1B-41CB-9ECF-83B48B49E3C4}"/>
              </a:ext>
            </a:extLst>
          </p:cNvPr>
          <p:cNvSpPr txBox="1"/>
          <p:nvPr/>
        </p:nvSpPr>
        <p:spPr>
          <a:xfrm>
            <a:off x="5081302" y="3499607"/>
            <a:ext cx="1438276" cy="161583"/>
          </a:xfrm>
          <a:prstGeom prst="rect">
            <a:avLst/>
          </a:prstGeom>
          <a:noFill/>
        </p:spPr>
        <p:txBody>
          <a:bodyPr wrap="square" tIns="0" bIns="0" rtlCol="0" anchor="ctr">
            <a:spAutoFit/>
          </a:bodyPr>
          <a:lstStyle/>
          <a:p>
            <a:pPr algn="ctr"/>
            <a:r>
              <a:rPr lang="en-US" sz="1050">
                <a:solidFill>
                  <a:schemeClr val="tx1">
                    <a:lumMod val="85000"/>
                  </a:schemeClr>
                </a:solidFill>
                <a:latin typeface="Nunito ExtraBold" panose="00000900000000000000" pitchFamily="2" charset="0"/>
              </a:rPr>
              <a:t>Deliverables</a:t>
            </a:r>
            <a:endParaRPr lang="en-US" sz="975">
              <a:solidFill>
                <a:schemeClr val="tx1">
                  <a:lumMod val="85000"/>
                </a:schemeClr>
              </a:solidFill>
              <a:latin typeface="Nunito ExtraBold" panose="00000900000000000000" pitchFamily="2" charset="0"/>
            </a:endParaRPr>
          </a:p>
        </p:txBody>
      </p:sp>
      <p:sp>
        <p:nvSpPr>
          <p:cNvPr id="293" name="TextBox 292">
            <a:extLst>
              <a:ext uri="{FF2B5EF4-FFF2-40B4-BE49-F238E27FC236}">
                <a16:creationId xmlns:a16="http://schemas.microsoft.com/office/drawing/2014/main" id="{5FA031DB-9F67-4371-AE22-EF6F5693D4E0}"/>
              </a:ext>
            </a:extLst>
          </p:cNvPr>
          <p:cNvSpPr txBox="1"/>
          <p:nvPr/>
        </p:nvSpPr>
        <p:spPr>
          <a:xfrm>
            <a:off x="4841236" y="1416148"/>
            <a:ext cx="1948102" cy="248209"/>
          </a:xfrm>
          <a:prstGeom prst="rect">
            <a:avLst/>
          </a:prstGeom>
          <a:noFill/>
        </p:spPr>
        <p:txBody>
          <a:bodyPr wrap="square" rtlCol="0" anchor="ctr">
            <a:spAutoFit/>
          </a:bodyPr>
          <a:lstStyle/>
          <a:p>
            <a:pPr algn="ctr" defTabSz="914355">
              <a:buClr>
                <a:srgbClr val="ADADAD"/>
              </a:buClr>
              <a:buSzPct val="150000"/>
              <a:defRPr/>
            </a:pPr>
            <a:r>
              <a:rPr lang="en-US" sz="1013" kern="0">
                <a:solidFill>
                  <a:srgbClr val="E7357E"/>
                </a:solidFill>
                <a:latin typeface="Nunito ExtraBold" panose="00000900000000000000" pitchFamily="2" charset="0"/>
                <a:ea typeface="Nunito"/>
                <a:cs typeface="Nunito"/>
                <a:sym typeface="Arial"/>
              </a:rPr>
              <a:t>Project Team Management</a:t>
            </a:r>
          </a:p>
        </p:txBody>
      </p:sp>
      <p:grpSp>
        <p:nvGrpSpPr>
          <p:cNvPr id="20" name="Group 19">
            <a:extLst>
              <a:ext uri="{FF2B5EF4-FFF2-40B4-BE49-F238E27FC236}">
                <a16:creationId xmlns:a16="http://schemas.microsoft.com/office/drawing/2014/main" id="{60C70D44-6433-40AC-8E8E-8DA5CC141369}"/>
              </a:ext>
            </a:extLst>
          </p:cNvPr>
          <p:cNvGrpSpPr/>
          <p:nvPr/>
        </p:nvGrpSpPr>
        <p:grpSpPr>
          <a:xfrm>
            <a:off x="5159760" y="3001451"/>
            <a:ext cx="1103624" cy="370332"/>
            <a:chOff x="7928857" y="3975039"/>
            <a:chExt cx="1471499" cy="493776"/>
          </a:xfrm>
        </p:grpSpPr>
        <p:sp>
          <p:nvSpPr>
            <p:cNvPr id="143" name="Oval 142">
              <a:extLst>
                <a:ext uri="{FF2B5EF4-FFF2-40B4-BE49-F238E27FC236}">
                  <a16:creationId xmlns:a16="http://schemas.microsoft.com/office/drawing/2014/main" id="{BAF27EAD-A853-4442-A625-E5BF3AE2565E}"/>
                </a:ext>
              </a:extLst>
            </p:cNvPr>
            <p:cNvSpPr>
              <a:spLocks noChangeAspect="1"/>
            </p:cNvSpPr>
            <p:nvPr/>
          </p:nvSpPr>
          <p:spPr>
            <a:xfrm>
              <a:off x="7928857" y="3975039"/>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44" name="TextBox 143">
              <a:extLst>
                <a:ext uri="{FF2B5EF4-FFF2-40B4-BE49-F238E27FC236}">
                  <a16:creationId xmlns:a16="http://schemas.microsoft.com/office/drawing/2014/main" id="{74B02529-ACFB-4540-A03C-0DD06255AD2F}"/>
                </a:ext>
              </a:extLst>
            </p:cNvPr>
            <p:cNvSpPr txBox="1"/>
            <p:nvPr/>
          </p:nvSpPr>
          <p:spPr>
            <a:xfrm>
              <a:off x="8410341" y="4089026"/>
              <a:ext cx="990015"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Continuous</a:t>
              </a:r>
            </a:p>
            <a:p>
              <a:pPr>
                <a:lnSpc>
                  <a:spcPts val="825"/>
                </a:lnSpc>
              </a:pPr>
              <a:r>
                <a:rPr lang="en-US" sz="788">
                  <a:solidFill>
                    <a:schemeClr val="bg1">
                      <a:lumMod val="50000"/>
                      <a:lumOff val="50000"/>
                    </a:schemeClr>
                  </a:solidFill>
                  <a:latin typeface="Nunito SemiBold" panose="00000700000000000000" pitchFamily="2" charset="0"/>
                </a:rPr>
                <a:t>Improvement</a:t>
              </a:r>
            </a:p>
          </p:txBody>
        </p:sp>
        <p:grpSp>
          <p:nvGrpSpPr>
            <p:cNvPr id="9" name="Group 8">
              <a:extLst>
                <a:ext uri="{FF2B5EF4-FFF2-40B4-BE49-F238E27FC236}">
                  <a16:creationId xmlns:a16="http://schemas.microsoft.com/office/drawing/2014/main" id="{1563E0C5-7D30-4C52-938F-5DBDBBD75B82}"/>
                </a:ext>
              </a:extLst>
            </p:cNvPr>
            <p:cNvGrpSpPr/>
            <p:nvPr/>
          </p:nvGrpSpPr>
          <p:grpSpPr>
            <a:xfrm>
              <a:off x="8060260" y="4086089"/>
              <a:ext cx="233362" cy="253365"/>
              <a:chOff x="8431086" y="4243955"/>
              <a:chExt cx="233362" cy="253365"/>
            </a:xfrm>
          </p:grpSpPr>
          <p:pic>
            <p:nvPicPr>
              <p:cNvPr id="3" name="Graphic 2">
                <a:extLst>
                  <a:ext uri="{FF2B5EF4-FFF2-40B4-BE49-F238E27FC236}">
                    <a16:creationId xmlns:a16="http://schemas.microsoft.com/office/drawing/2014/main" id="{5A6587ED-083A-4B0B-BBE1-76C25C0E85DC}"/>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8431086" y="4243955"/>
                <a:ext cx="233362" cy="253365"/>
              </a:xfrm>
              <a:prstGeom prst="rect">
                <a:avLst/>
              </a:prstGeom>
            </p:spPr>
          </p:pic>
          <p:pic>
            <p:nvPicPr>
              <p:cNvPr id="6" name="Graphic 5">
                <a:extLst>
                  <a:ext uri="{FF2B5EF4-FFF2-40B4-BE49-F238E27FC236}">
                    <a16:creationId xmlns:a16="http://schemas.microsoft.com/office/drawing/2014/main" id="{468795B9-9BC8-4803-838F-CC5FFAF7E0A5}"/>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8522444" y="4323319"/>
                <a:ext cx="113348" cy="173355"/>
              </a:xfrm>
              <a:prstGeom prst="rect">
                <a:avLst/>
              </a:prstGeom>
            </p:spPr>
          </p:pic>
        </p:grpSp>
      </p:grpSp>
      <p:sp>
        <p:nvSpPr>
          <p:cNvPr id="285" name="Rectangle: Rounded Corners 284">
            <a:extLst>
              <a:ext uri="{FF2B5EF4-FFF2-40B4-BE49-F238E27FC236}">
                <a16:creationId xmlns:a16="http://schemas.microsoft.com/office/drawing/2014/main" id="{A92BEB72-A9D5-4B94-9715-CA2405AE5B4B}"/>
              </a:ext>
            </a:extLst>
          </p:cNvPr>
          <p:cNvSpPr/>
          <p:nvPr/>
        </p:nvSpPr>
        <p:spPr>
          <a:xfrm>
            <a:off x="6617520" y="1648724"/>
            <a:ext cx="2386584" cy="3360420"/>
          </a:xfrm>
          <a:prstGeom prst="roundRect">
            <a:avLst>
              <a:gd name="adj" fmla="val 4327"/>
            </a:avLst>
          </a:prstGeom>
          <a:solidFill>
            <a:schemeClr val="tx1"/>
          </a:solid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3">
              <a:buClr>
                <a:srgbClr val="000000"/>
              </a:buClr>
              <a:defRPr/>
            </a:pPr>
            <a:endParaRPr lang="en-US" sz="1400" kern="0">
              <a:solidFill>
                <a:srgbClr val="212121"/>
              </a:solidFill>
              <a:latin typeface="Arial"/>
              <a:sym typeface="Arial"/>
            </a:endParaRPr>
          </a:p>
        </p:txBody>
      </p:sp>
      <p:grpSp>
        <p:nvGrpSpPr>
          <p:cNvPr id="281" name="Group 280">
            <a:extLst>
              <a:ext uri="{FF2B5EF4-FFF2-40B4-BE49-F238E27FC236}">
                <a16:creationId xmlns:a16="http://schemas.microsoft.com/office/drawing/2014/main" id="{CB812874-65B3-467D-ADB7-E1621FFC637B}"/>
              </a:ext>
            </a:extLst>
          </p:cNvPr>
          <p:cNvGrpSpPr/>
          <p:nvPr/>
        </p:nvGrpSpPr>
        <p:grpSpPr>
          <a:xfrm>
            <a:off x="7865122" y="4121658"/>
            <a:ext cx="1102579" cy="370332"/>
            <a:chOff x="10473319" y="6167539"/>
            <a:chExt cx="1470105" cy="493776"/>
          </a:xfrm>
        </p:grpSpPr>
        <p:sp>
          <p:nvSpPr>
            <p:cNvPr id="165" name="Oval 164">
              <a:extLst>
                <a:ext uri="{FF2B5EF4-FFF2-40B4-BE49-F238E27FC236}">
                  <a16:creationId xmlns:a16="http://schemas.microsoft.com/office/drawing/2014/main" id="{2FCB643C-3AD8-44F3-9900-72E4908731C0}"/>
                </a:ext>
              </a:extLst>
            </p:cNvPr>
            <p:cNvSpPr>
              <a:spLocks noChangeAspect="1"/>
            </p:cNvSpPr>
            <p:nvPr/>
          </p:nvSpPr>
          <p:spPr>
            <a:xfrm>
              <a:off x="10473319" y="6167539"/>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66" name="TextBox 165">
              <a:extLst>
                <a:ext uri="{FF2B5EF4-FFF2-40B4-BE49-F238E27FC236}">
                  <a16:creationId xmlns:a16="http://schemas.microsoft.com/office/drawing/2014/main" id="{67931FC8-80C4-4349-BCA3-5B4CD4716AE6}"/>
                </a:ext>
              </a:extLst>
            </p:cNvPr>
            <p:cNvSpPr txBox="1"/>
            <p:nvPr/>
          </p:nvSpPr>
          <p:spPr>
            <a:xfrm>
              <a:off x="10953410" y="6268346"/>
              <a:ext cx="99001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Improvement</a:t>
              </a:r>
            </a:p>
            <a:p>
              <a:pPr>
                <a:lnSpc>
                  <a:spcPts val="825"/>
                </a:lnSpc>
              </a:pPr>
              <a:r>
                <a:rPr lang="en-US" sz="788">
                  <a:solidFill>
                    <a:schemeClr val="bg1">
                      <a:lumMod val="50000"/>
                      <a:lumOff val="50000"/>
                    </a:schemeClr>
                  </a:solidFill>
                  <a:latin typeface="Nunito SemiBold" panose="00000700000000000000" pitchFamily="2" charset="0"/>
                </a:rPr>
                <a:t>Proposals</a:t>
              </a:r>
            </a:p>
          </p:txBody>
        </p:sp>
        <p:pic>
          <p:nvPicPr>
            <p:cNvPr id="172" name="Graphic 171">
              <a:extLst>
                <a:ext uri="{FF2B5EF4-FFF2-40B4-BE49-F238E27FC236}">
                  <a16:creationId xmlns:a16="http://schemas.microsoft.com/office/drawing/2014/main" id="{D51E463C-454C-422B-8EAC-2106A63B6738}"/>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10619158" y="6279363"/>
              <a:ext cx="220028" cy="306705"/>
            </a:xfrm>
            <a:prstGeom prst="rect">
              <a:avLst/>
            </a:prstGeom>
          </p:spPr>
        </p:pic>
      </p:grpSp>
      <p:grpSp>
        <p:nvGrpSpPr>
          <p:cNvPr id="280" name="Group 279">
            <a:extLst>
              <a:ext uri="{FF2B5EF4-FFF2-40B4-BE49-F238E27FC236}">
                <a16:creationId xmlns:a16="http://schemas.microsoft.com/office/drawing/2014/main" id="{9DC27C0D-E1AA-443D-9C24-06094898D6E6}"/>
              </a:ext>
            </a:extLst>
          </p:cNvPr>
          <p:cNvGrpSpPr/>
          <p:nvPr/>
        </p:nvGrpSpPr>
        <p:grpSpPr>
          <a:xfrm>
            <a:off x="6693640" y="4121658"/>
            <a:ext cx="980751" cy="370332"/>
            <a:chOff x="10473319" y="5498414"/>
            <a:chExt cx="1307668" cy="493776"/>
          </a:xfrm>
        </p:grpSpPr>
        <p:sp>
          <p:nvSpPr>
            <p:cNvPr id="163" name="Oval 162">
              <a:extLst>
                <a:ext uri="{FF2B5EF4-FFF2-40B4-BE49-F238E27FC236}">
                  <a16:creationId xmlns:a16="http://schemas.microsoft.com/office/drawing/2014/main" id="{80D2A8AB-9EB3-40AA-B602-D02730360DDF}"/>
                </a:ext>
              </a:extLst>
            </p:cNvPr>
            <p:cNvSpPr>
              <a:spLocks noChangeAspect="1"/>
            </p:cNvSpPr>
            <p:nvPr/>
          </p:nvSpPr>
          <p:spPr>
            <a:xfrm>
              <a:off x="10473319" y="5498414"/>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64" name="TextBox 163">
              <a:extLst>
                <a:ext uri="{FF2B5EF4-FFF2-40B4-BE49-F238E27FC236}">
                  <a16:creationId xmlns:a16="http://schemas.microsoft.com/office/drawing/2014/main" id="{2DC5A759-6D12-4100-999F-98E6D870A934}"/>
                </a:ext>
              </a:extLst>
            </p:cNvPr>
            <p:cNvSpPr txBox="1"/>
            <p:nvPr/>
          </p:nvSpPr>
          <p:spPr>
            <a:xfrm>
              <a:off x="10953410" y="5599221"/>
              <a:ext cx="827577"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Work-load</a:t>
              </a:r>
            </a:p>
            <a:p>
              <a:pPr>
                <a:lnSpc>
                  <a:spcPts val="825"/>
                </a:lnSpc>
              </a:pPr>
              <a:r>
                <a:rPr lang="en-US" sz="788">
                  <a:solidFill>
                    <a:schemeClr val="bg1">
                      <a:lumMod val="50000"/>
                      <a:lumOff val="50000"/>
                    </a:schemeClr>
                  </a:solidFill>
                  <a:latin typeface="Nunito SemiBold" panose="00000700000000000000" pitchFamily="2" charset="0"/>
                </a:rPr>
                <a:t>Estimation</a:t>
              </a:r>
            </a:p>
          </p:txBody>
        </p:sp>
        <p:pic>
          <p:nvPicPr>
            <p:cNvPr id="174" name="Graphic 173">
              <a:extLst>
                <a:ext uri="{FF2B5EF4-FFF2-40B4-BE49-F238E27FC236}">
                  <a16:creationId xmlns:a16="http://schemas.microsoft.com/office/drawing/2014/main" id="{FC43C773-D0B9-4104-8304-3DD51AD00757}"/>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10589155" y="5596678"/>
              <a:ext cx="280035" cy="280035"/>
            </a:xfrm>
            <a:prstGeom prst="rect">
              <a:avLst/>
            </a:prstGeom>
          </p:spPr>
        </p:pic>
      </p:grpSp>
      <p:grpSp>
        <p:nvGrpSpPr>
          <p:cNvPr id="247" name="Group 246">
            <a:extLst>
              <a:ext uri="{FF2B5EF4-FFF2-40B4-BE49-F238E27FC236}">
                <a16:creationId xmlns:a16="http://schemas.microsoft.com/office/drawing/2014/main" id="{851D686E-C2A4-414B-B79B-5D7ECD592C75}"/>
              </a:ext>
            </a:extLst>
          </p:cNvPr>
          <p:cNvGrpSpPr/>
          <p:nvPr/>
        </p:nvGrpSpPr>
        <p:grpSpPr>
          <a:xfrm>
            <a:off x="6693646" y="1735074"/>
            <a:ext cx="1078535" cy="370332"/>
            <a:chOff x="10473319" y="1468400"/>
            <a:chExt cx="1438046" cy="493776"/>
          </a:xfrm>
        </p:grpSpPr>
        <p:sp>
          <p:nvSpPr>
            <p:cNvPr id="153" name="Oval 152">
              <a:extLst>
                <a:ext uri="{FF2B5EF4-FFF2-40B4-BE49-F238E27FC236}">
                  <a16:creationId xmlns:a16="http://schemas.microsoft.com/office/drawing/2014/main" id="{E1A188A4-EC1B-46B8-9BD0-D0EC40AEF950}"/>
                </a:ext>
              </a:extLst>
            </p:cNvPr>
            <p:cNvSpPr>
              <a:spLocks noChangeAspect="1"/>
            </p:cNvSpPr>
            <p:nvPr/>
          </p:nvSpPr>
          <p:spPr>
            <a:xfrm>
              <a:off x="10473319" y="146840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54" name="TextBox 153">
              <a:extLst>
                <a:ext uri="{FF2B5EF4-FFF2-40B4-BE49-F238E27FC236}">
                  <a16:creationId xmlns:a16="http://schemas.microsoft.com/office/drawing/2014/main" id="{D1378B03-1516-40A5-9A2E-334456F8C899}"/>
                </a:ext>
              </a:extLst>
            </p:cNvPr>
            <p:cNvSpPr txBox="1"/>
            <p:nvPr/>
          </p:nvSpPr>
          <p:spPr>
            <a:xfrm>
              <a:off x="10953410" y="1582387"/>
              <a:ext cx="957955"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Technical</a:t>
              </a:r>
            </a:p>
            <a:p>
              <a:pPr>
                <a:lnSpc>
                  <a:spcPts val="825"/>
                </a:lnSpc>
              </a:pPr>
              <a:r>
                <a:rPr lang="en-US" sz="788">
                  <a:solidFill>
                    <a:schemeClr val="bg1">
                      <a:lumMod val="50000"/>
                      <a:lumOff val="50000"/>
                    </a:schemeClr>
                  </a:solidFill>
                  <a:latin typeface="Nunito SemiBold" panose="00000700000000000000" pitchFamily="2" charset="0"/>
                </a:rPr>
                <a:t>Coordination</a:t>
              </a:r>
            </a:p>
          </p:txBody>
        </p:sp>
        <p:pic>
          <p:nvPicPr>
            <p:cNvPr id="176" name="Graphic 175">
              <a:extLst>
                <a:ext uri="{FF2B5EF4-FFF2-40B4-BE49-F238E27FC236}">
                  <a16:creationId xmlns:a16="http://schemas.microsoft.com/office/drawing/2014/main" id="{C75196A5-96FA-4968-ABA3-EE6102C3CB79}"/>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10586857" y="1596512"/>
              <a:ext cx="266700" cy="246697"/>
            </a:xfrm>
            <a:prstGeom prst="rect">
              <a:avLst/>
            </a:prstGeom>
          </p:spPr>
        </p:pic>
      </p:grpSp>
      <p:grpSp>
        <p:nvGrpSpPr>
          <p:cNvPr id="272" name="Group 271">
            <a:extLst>
              <a:ext uri="{FF2B5EF4-FFF2-40B4-BE49-F238E27FC236}">
                <a16:creationId xmlns:a16="http://schemas.microsoft.com/office/drawing/2014/main" id="{213EA3B4-E08C-4B8D-B7F6-DF6BFC002220}"/>
              </a:ext>
            </a:extLst>
          </p:cNvPr>
          <p:cNvGrpSpPr/>
          <p:nvPr/>
        </p:nvGrpSpPr>
        <p:grpSpPr>
          <a:xfrm>
            <a:off x="6693646" y="3703320"/>
            <a:ext cx="878160" cy="370332"/>
            <a:chOff x="10473319" y="4825278"/>
            <a:chExt cx="1170879" cy="493776"/>
          </a:xfrm>
        </p:grpSpPr>
        <p:sp>
          <p:nvSpPr>
            <p:cNvPr id="161" name="Oval 160">
              <a:extLst>
                <a:ext uri="{FF2B5EF4-FFF2-40B4-BE49-F238E27FC236}">
                  <a16:creationId xmlns:a16="http://schemas.microsoft.com/office/drawing/2014/main" id="{6C9E392B-BEEC-4BBF-BA48-EE89E48F1DCD}"/>
                </a:ext>
              </a:extLst>
            </p:cNvPr>
            <p:cNvSpPr>
              <a:spLocks noChangeAspect="1"/>
            </p:cNvSpPr>
            <p:nvPr/>
          </p:nvSpPr>
          <p:spPr>
            <a:xfrm>
              <a:off x="10473319" y="482527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62" name="TextBox 161">
              <a:extLst>
                <a:ext uri="{FF2B5EF4-FFF2-40B4-BE49-F238E27FC236}">
                  <a16:creationId xmlns:a16="http://schemas.microsoft.com/office/drawing/2014/main" id="{9B746674-7B32-47F4-BB9D-3F45DB4ADC1E}"/>
                </a:ext>
              </a:extLst>
            </p:cNvPr>
            <p:cNvSpPr txBox="1"/>
            <p:nvPr/>
          </p:nvSpPr>
          <p:spPr>
            <a:xfrm>
              <a:off x="10953410" y="4857691"/>
              <a:ext cx="690788"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Project</a:t>
              </a:r>
            </a:p>
            <a:p>
              <a:pPr>
                <a:lnSpc>
                  <a:spcPts val="825"/>
                </a:lnSpc>
              </a:pPr>
              <a:r>
                <a:rPr lang="en-US" sz="788">
                  <a:solidFill>
                    <a:schemeClr val="bg1">
                      <a:lumMod val="50000"/>
                      <a:lumOff val="50000"/>
                    </a:schemeClr>
                  </a:solidFill>
                  <a:latin typeface="Nunito SemiBold" panose="00000700000000000000" pitchFamily="2" charset="0"/>
                </a:rPr>
                <a:t>Delivery</a:t>
              </a:r>
            </a:p>
            <a:p>
              <a:pPr>
                <a:lnSpc>
                  <a:spcPts val="825"/>
                </a:lnSpc>
              </a:pPr>
              <a:r>
                <a:rPr lang="en-US" sz="788">
                  <a:solidFill>
                    <a:schemeClr val="bg1">
                      <a:lumMod val="50000"/>
                      <a:lumOff val="50000"/>
                    </a:schemeClr>
                  </a:solidFill>
                  <a:latin typeface="Nunito SemiBold" panose="00000700000000000000" pitchFamily="2" charset="0"/>
                </a:rPr>
                <a:t>Report</a:t>
              </a:r>
            </a:p>
          </p:txBody>
        </p:sp>
        <p:pic>
          <p:nvPicPr>
            <p:cNvPr id="178" name="Graphic 177">
              <a:extLst>
                <a:ext uri="{FF2B5EF4-FFF2-40B4-BE49-F238E27FC236}">
                  <a16:creationId xmlns:a16="http://schemas.microsoft.com/office/drawing/2014/main" id="{F7B34224-8F6D-47CB-9712-7EE41E4D93EB}"/>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0573522" y="4923542"/>
              <a:ext cx="293370" cy="280035"/>
            </a:xfrm>
            <a:prstGeom prst="rect">
              <a:avLst/>
            </a:prstGeom>
          </p:spPr>
        </p:pic>
      </p:grpSp>
      <p:grpSp>
        <p:nvGrpSpPr>
          <p:cNvPr id="262" name="Group 261">
            <a:extLst>
              <a:ext uri="{FF2B5EF4-FFF2-40B4-BE49-F238E27FC236}">
                <a16:creationId xmlns:a16="http://schemas.microsoft.com/office/drawing/2014/main" id="{B02BF353-C5DE-4936-B530-E61757F2B778}"/>
              </a:ext>
            </a:extLst>
          </p:cNvPr>
          <p:cNvGrpSpPr/>
          <p:nvPr/>
        </p:nvGrpSpPr>
        <p:grpSpPr>
          <a:xfrm>
            <a:off x="6693643" y="2578608"/>
            <a:ext cx="1163492" cy="370332"/>
            <a:chOff x="10473319" y="3401292"/>
            <a:chExt cx="1551323" cy="493776"/>
          </a:xfrm>
        </p:grpSpPr>
        <p:sp>
          <p:nvSpPr>
            <p:cNvPr id="159" name="Oval 158">
              <a:extLst>
                <a:ext uri="{FF2B5EF4-FFF2-40B4-BE49-F238E27FC236}">
                  <a16:creationId xmlns:a16="http://schemas.microsoft.com/office/drawing/2014/main" id="{95304274-9BB0-436B-88D0-2C950EB205D9}"/>
                </a:ext>
              </a:extLst>
            </p:cNvPr>
            <p:cNvSpPr>
              <a:spLocks noChangeAspect="1"/>
            </p:cNvSpPr>
            <p:nvPr/>
          </p:nvSpPr>
          <p:spPr>
            <a:xfrm>
              <a:off x="10473319" y="3401292"/>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60" name="TextBox 159">
              <a:extLst>
                <a:ext uri="{FF2B5EF4-FFF2-40B4-BE49-F238E27FC236}">
                  <a16:creationId xmlns:a16="http://schemas.microsoft.com/office/drawing/2014/main" id="{DC8CF352-B135-4422-B707-D2AE588052E8}"/>
                </a:ext>
              </a:extLst>
            </p:cNvPr>
            <p:cNvSpPr txBox="1"/>
            <p:nvPr/>
          </p:nvSpPr>
          <p:spPr>
            <a:xfrm>
              <a:off x="10953408" y="3515279"/>
              <a:ext cx="107123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Delivery</a:t>
              </a:r>
            </a:p>
            <a:p>
              <a:pPr>
                <a:lnSpc>
                  <a:spcPts val="825"/>
                </a:lnSpc>
              </a:pPr>
              <a:r>
                <a:rPr lang="en-US" sz="788">
                  <a:solidFill>
                    <a:schemeClr val="bg1">
                      <a:lumMod val="50000"/>
                      <a:lumOff val="50000"/>
                    </a:schemeClr>
                  </a:solidFill>
                  <a:latin typeface="Nunito SemiBold" panose="00000700000000000000" pitchFamily="2" charset="0"/>
                </a:rPr>
                <a:t>Measurements</a:t>
              </a:r>
            </a:p>
          </p:txBody>
        </p:sp>
        <p:pic>
          <p:nvPicPr>
            <p:cNvPr id="184" name="Graphic 183">
              <a:extLst>
                <a:ext uri="{FF2B5EF4-FFF2-40B4-BE49-F238E27FC236}">
                  <a16:creationId xmlns:a16="http://schemas.microsoft.com/office/drawing/2014/main" id="{15DC632C-D2FE-4315-BF34-FA4DA6354CF9}"/>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10542482" y="3502733"/>
              <a:ext cx="373380" cy="300038"/>
            </a:xfrm>
            <a:prstGeom prst="rect">
              <a:avLst/>
            </a:prstGeom>
          </p:spPr>
        </p:pic>
      </p:grpSp>
      <p:grpSp>
        <p:nvGrpSpPr>
          <p:cNvPr id="253" name="Group 252">
            <a:extLst>
              <a:ext uri="{FF2B5EF4-FFF2-40B4-BE49-F238E27FC236}">
                <a16:creationId xmlns:a16="http://schemas.microsoft.com/office/drawing/2014/main" id="{F2407371-1667-4284-8747-2BC801BF1262}"/>
              </a:ext>
            </a:extLst>
          </p:cNvPr>
          <p:cNvGrpSpPr/>
          <p:nvPr/>
        </p:nvGrpSpPr>
        <p:grpSpPr>
          <a:xfrm>
            <a:off x="7865123" y="1735074"/>
            <a:ext cx="966324" cy="370332"/>
            <a:chOff x="10473319" y="2138068"/>
            <a:chExt cx="1288431" cy="493776"/>
          </a:xfrm>
        </p:grpSpPr>
        <p:sp>
          <p:nvSpPr>
            <p:cNvPr id="155" name="Oval 154">
              <a:extLst>
                <a:ext uri="{FF2B5EF4-FFF2-40B4-BE49-F238E27FC236}">
                  <a16:creationId xmlns:a16="http://schemas.microsoft.com/office/drawing/2014/main" id="{EB32A154-226F-4F24-8E53-F5F83297C933}"/>
                </a:ext>
              </a:extLst>
            </p:cNvPr>
            <p:cNvSpPr>
              <a:spLocks noChangeAspect="1"/>
            </p:cNvSpPr>
            <p:nvPr/>
          </p:nvSpPr>
          <p:spPr>
            <a:xfrm>
              <a:off x="10473319" y="213806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56" name="TextBox 155">
              <a:extLst>
                <a:ext uri="{FF2B5EF4-FFF2-40B4-BE49-F238E27FC236}">
                  <a16:creationId xmlns:a16="http://schemas.microsoft.com/office/drawing/2014/main" id="{4148008B-0607-4BA0-85CC-D55473188A2A}"/>
                </a:ext>
              </a:extLst>
            </p:cNvPr>
            <p:cNvSpPr txBox="1"/>
            <p:nvPr/>
          </p:nvSpPr>
          <p:spPr>
            <a:xfrm>
              <a:off x="10953409" y="2252055"/>
              <a:ext cx="808341"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Corrective</a:t>
              </a:r>
            </a:p>
            <a:p>
              <a:pPr>
                <a:lnSpc>
                  <a:spcPts val="825"/>
                </a:lnSpc>
              </a:pPr>
              <a:r>
                <a:rPr lang="en-US" sz="788">
                  <a:solidFill>
                    <a:schemeClr val="bg1">
                      <a:lumMod val="50000"/>
                      <a:lumOff val="50000"/>
                    </a:schemeClr>
                  </a:solidFill>
                  <a:latin typeface="Nunito SemiBold" panose="00000700000000000000" pitchFamily="2" charset="0"/>
                </a:rPr>
                <a:t>Actions</a:t>
              </a:r>
            </a:p>
          </p:txBody>
        </p:sp>
        <p:pic>
          <p:nvPicPr>
            <p:cNvPr id="188" name="Graphic 187">
              <a:extLst>
                <a:ext uri="{FF2B5EF4-FFF2-40B4-BE49-F238E27FC236}">
                  <a16:creationId xmlns:a16="http://schemas.microsoft.com/office/drawing/2014/main" id="{E19B9BBA-9795-4BE4-8543-ED1BCC1F7C3E}"/>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10580190" y="2237212"/>
              <a:ext cx="280035" cy="286703"/>
            </a:xfrm>
            <a:prstGeom prst="rect">
              <a:avLst/>
            </a:prstGeom>
          </p:spPr>
        </p:pic>
      </p:grpSp>
      <p:sp>
        <p:nvSpPr>
          <p:cNvPr id="290" name="TextBox 289">
            <a:extLst>
              <a:ext uri="{FF2B5EF4-FFF2-40B4-BE49-F238E27FC236}">
                <a16:creationId xmlns:a16="http://schemas.microsoft.com/office/drawing/2014/main" id="{3B6B44E7-DEFB-477E-9854-E0D93457599D}"/>
              </a:ext>
            </a:extLst>
          </p:cNvPr>
          <p:cNvSpPr txBox="1"/>
          <p:nvPr/>
        </p:nvSpPr>
        <p:spPr>
          <a:xfrm>
            <a:off x="6617519" y="3499607"/>
            <a:ext cx="2386584" cy="161583"/>
          </a:xfrm>
          <a:prstGeom prst="rect">
            <a:avLst/>
          </a:prstGeom>
          <a:noFill/>
        </p:spPr>
        <p:txBody>
          <a:bodyPr wrap="square" tIns="0" bIns="0" rtlCol="0" anchor="ctr">
            <a:spAutoFit/>
          </a:bodyPr>
          <a:lstStyle/>
          <a:p>
            <a:pPr algn="ctr"/>
            <a:r>
              <a:rPr lang="en-US" sz="1050">
                <a:solidFill>
                  <a:schemeClr val="tx1">
                    <a:lumMod val="85000"/>
                  </a:schemeClr>
                </a:solidFill>
                <a:latin typeface="Nunito ExtraBold" panose="00000900000000000000" pitchFamily="2" charset="0"/>
              </a:rPr>
              <a:t>Deliverables</a:t>
            </a:r>
            <a:endParaRPr lang="en-US" sz="975">
              <a:solidFill>
                <a:schemeClr val="tx1">
                  <a:lumMod val="85000"/>
                </a:schemeClr>
              </a:solidFill>
              <a:latin typeface="Nunito ExtraBold" panose="00000900000000000000" pitchFamily="2" charset="0"/>
            </a:endParaRPr>
          </a:p>
        </p:txBody>
      </p:sp>
      <p:sp>
        <p:nvSpPr>
          <p:cNvPr id="294" name="TextBox 293">
            <a:extLst>
              <a:ext uri="{FF2B5EF4-FFF2-40B4-BE49-F238E27FC236}">
                <a16:creationId xmlns:a16="http://schemas.microsoft.com/office/drawing/2014/main" id="{9032CC2D-22D5-499F-B450-40C84449311B}"/>
              </a:ext>
            </a:extLst>
          </p:cNvPr>
          <p:cNvSpPr txBox="1"/>
          <p:nvPr/>
        </p:nvSpPr>
        <p:spPr>
          <a:xfrm>
            <a:off x="6638865" y="1416148"/>
            <a:ext cx="2335255" cy="248209"/>
          </a:xfrm>
          <a:prstGeom prst="rect">
            <a:avLst/>
          </a:prstGeom>
          <a:noFill/>
        </p:spPr>
        <p:txBody>
          <a:bodyPr wrap="square" rtlCol="0" anchor="ctr">
            <a:spAutoFit/>
          </a:bodyPr>
          <a:lstStyle/>
          <a:p>
            <a:pPr algn="ctr" defTabSz="914355">
              <a:buClr>
                <a:srgbClr val="ADADAD"/>
              </a:buClr>
              <a:buSzPct val="150000"/>
              <a:defRPr/>
            </a:pPr>
            <a:r>
              <a:rPr lang="en-US" sz="1013" kern="0">
                <a:solidFill>
                  <a:srgbClr val="E7357E"/>
                </a:solidFill>
                <a:latin typeface="Nunito ExtraBold" panose="00000900000000000000" pitchFamily="2" charset="0"/>
                <a:ea typeface="Nunito"/>
                <a:cs typeface="Nunito"/>
                <a:sym typeface="Arial"/>
              </a:rPr>
              <a:t>Project Delivery</a:t>
            </a:r>
          </a:p>
        </p:txBody>
      </p:sp>
      <p:grpSp>
        <p:nvGrpSpPr>
          <p:cNvPr id="19" name="Group 18">
            <a:extLst>
              <a:ext uri="{FF2B5EF4-FFF2-40B4-BE49-F238E27FC236}">
                <a16:creationId xmlns:a16="http://schemas.microsoft.com/office/drawing/2014/main" id="{482E1D5D-B3DB-45D4-9501-E207685CDB2C}"/>
              </a:ext>
            </a:extLst>
          </p:cNvPr>
          <p:cNvGrpSpPr/>
          <p:nvPr/>
        </p:nvGrpSpPr>
        <p:grpSpPr>
          <a:xfrm>
            <a:off x="7865120" y="2160270"/>
            <a:ext cx="1094563" cy="370332"/>
            <a:chOff x="10087012" y="3412871"/>
            <a:chExt cx="1459417" cy="493776"/>
          </a:xfrm>
        </p:grpSpPr>
        <p:sp>
          <p:nvSpPr>
            <p:cNvPr id="157" name="Oval 156">
              <a:extLst>
                <a:ext uri="{FF2B5EF4-FFF2-40B4-BE49-F238E27FC236}">
                  <a16:creationId xmlns:a16="http://schemas.microsoft.com/office/drawing/2014/main" id="{8DD8B382-7BD8-4514-843A-74BE89F18061}"/>
                </a:ext>
              </a:extLst>
            </p:cNvPr>
            <p:cNvSpPr>
              <a:spLocks noChangeAspect="1"/>
            </p:cNvSpPr>
            <p:nvPr/>
          </p:nvSpPr>
          <p:spPr>
            <a:xfrm>
              <a:off x="10087012" y="3412871"/>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58" name="TextBox 157">
              <a:extLst>
                <a:ext uri="{FF2B5EF4-FFF2-40B4-BE49-F238E27FC236}">
                  <a16:creationId xmlns:a16="http://schemas.microsoft.com/office/drawing/2014/main" id="{89AB96D4-DFF6-4A4C-83BA-4B50DDA5A6F3}"/>
                </a:ext>
              </a:extLst>
            </p:cNvPr>
            <p:cNvSpPr txBox="1"/>
            <p:nvPr/>
          </p:nvSpPr>
          <p:spPr>
            <a:xfrm>
              <a:off x="10567102" y="3526858"/>
              <a:ext cx="979327"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Issue</a:t>
              </a:r>
            </a:p>
            <a:p>
              <a:pPr>
                <a:lnSpc>
                  <a:spcPts val="825"/>
                </a:lnSpc>
              </a:pPr>
              <a:r>
                <a:rPr lang="en-US" sz="788">
                  <a:solidFill>
                    <a:schemeClr val="bg1">
                      <a:lumMod val="50000"/>
                      <a:lumOff val="50000"/>
                    </a:schemeClr>
                  </a:solidFill>
                  <a:latin typeface="Nunito SemiBold" panose="00000700000000000000" pitchFamily="2" charset="0"/>
                </a:rPr>
                <a:t>Management</a:t>
              </a:r>
            </a:p>
          </p:txBody>
        </p:sp>
        <p:grpSp>
          <p:nvGrpSpPr>
            <p:cNvPr id="17" name="Group 16">
              <a:extLst>
                <a:ext uri="{FF2B5EF4-FFF2-40B4-BE49-F238E27FC236}">
                  <a16:creationId xmlns:a16="http://schemas.microsoft.com/office/drawing/2014/main" id="{D53606EB-4760-4397-AD34-852A681D2451}"/>
                </a:ext>
              </a:extLst>
            </p:cNvPr>
            <p:cNvGrpSpPr/>
            <p:nvPr/>
          </p:nvGrpSpPr>
          <p:grpSpPr>
            <a:xfrm>
              <a:off x="10181716" y="3524326"/>
              <a:ext cx="286703" cy="266700"/>
              <a:chOff x="9772273" y="3513443"/>
              <a:chExt cx="286703" cy="266700"/>
            </a:xfrm>
          </p:grpSpPr>
          <p:pic>
            <p:nvPicPr>
              <p:cNvPr id="16" name="Graphic 15">
                <a:extLst>
                  <a:ext uri="{FF2B5EF4-FFF2-40B4-BE49-F238E27FC236}">
                    <a16:creationId xmlns:a16="http://schemas.microsoft.com/office/drawing/2014/main" id="{126E91BD-F244-4F9D-95F5-AF22CBFF776C}"/>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9772273" y="3534876"/>
                <a:ext cx="286703" cy="226695"/>
              </a:xfrm>
              <a:prstGeom prst="rect">
                <a:avLst/>
              </a:prstGeom>
            </p:spPr>
          </p:pic>
          <p:pic>
            <p:nvPicPr>
              <p:cNvPr id="12" name="Graphic 11">
                <a:extLst>
                  <a:ext uri="{FF2B5EF4-FFF2-40B4-BE49-F238E27FC236}">
                    <a16:creationId xmlns:a16="http://schemas.microsoft.com/office/drawing/2014/main" id="{F10A0FAE-CF13-43F4-8E8F-4BE95306C948}"/>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9990455" y="3513443"/>
                <a:ext cx="66675" cy="266700"/>
              </a:xfrm>
              <a:prstGeom prst="rect">
                <a:avLst/>
              </a:prstGeom>
            </p:spPr>
          </p:pic>
        </p:grpSp>
      </p:grpSp>
      <p:grpSp>
        <p:nvGrpSpPr>
          <p:cNvPr id="11" name="Group 10">
            <a:extLst>
              <a:ext uri="{FF2B5EF4-FFF2-40B4-BE49-F238E27FC236}">
                <a16:creationId xmlns:a16="http://schemas.microsoft.com/office/drawing/2014/main" id="{857E1574-7C1E-4367-BE0E-4FC58F93142B}"/>
              </a:ext>
            </a:extLst>
          </p:cNvPr>
          <p:cNvGrpSpPr/>
          <p:nvPr/>
        </p:nvGrpSpPr>
        <p:grpSpPr>
          <a:xfrm>
            <a:off x="5159260" y="3703320"/>
            <a:ext cx="1077976" cy="370332"/>
            <a:chOff x="6879014" y="4928616"/>
            <a:chExt cx="1437302" cy="493776"/>
          </a:xfrm>
        </p:grpSpPr>
        <p:sp>
          <p:nvSpPr>
            <p:cNvPr id="227" name="Oval 226">
              <a:extLst>
                <a:ext uri="{FF2B5EF4-FFF2-40B4-BE49-F238E27FC236}">
                  <a16:creationId xmlns:a16="http://schemas.microsoft.com/office/drawing/2014/main" id="{5D9A5ACB-7396-4C90-AD23-3D5E3B3F3C3B}"/>
                </a:ext>
              </a:extLst>
            </p:cNvPr>
            <p:cNvSpPr>
              <a:spLocks noChangeAspect="1"/>
            </p:cNvSpPr>
            <p:nvPr/>
          </p:nvSpPr>
          <p:spPr>
            <a:xfrm>
              <a:off x="6879014" y="4928616"/>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228" name="TextBox 227">
              <a:extLst>
                <a:ext uri="{FF2B5EF4-FFF2-40B4-BE49-F238E27FC236}">
                  <a16:creationId xmlns:a16="http://schemas.microsoft.com/office/drawing/2014/main" id="{45D8892B-7572-4EC7-AFDA-2004303D4076}"/>
                </a:ext>
              </a:extLst>
            </p:cNvPr>
            <p:cNvSpPr txBox="1"/>
            <p:nvPr/>
          </p:nvSpPr>
          <p:spPr>
            <a:xfrm>
              <a:off x="7360498" y="5097817"/>
              <a:ext cx="955818"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Delivery Plan</a:t>
              </a:r>
            </a:p>
          </p:txBody>
        </p:sp>
        <p:pic>
          <p:nvPicPr>
            <p:cNvPr id="5" name="Graphic 4">
              <a:extLst>
                <a:ext uri="{FF2B5EF4-FFF2-40B4-BE49-F238E27FC236}">
                  <a16:creationId xmlns:a16="http://schemas.microsoft.com/office/drawing/2014/main" id="{A4405DC3-DECC-45EA-84DD-0BABA1C88C7C}"/>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6976359" y="5033344"/>
              <a:ext cx="293370" cy="260032"/>
            </a:xfrm>
            <a:prstGeom prst="rect">
              <a:avLst/>
            </a:prstGeom>
          </p:spPr>
        </p:pic>
      </p:grpSp>
      <p:grpSp>
        <p:nvGrpSpPr>
          <p:cNvPr id="21" name="Group 20">
            <a:extLst>
              <a:ext uri="{FF2B5EF4-FFF2-40B4-BE49-F238E27FC236}">
                <a16:creationId xmlns:a16="http://schemas.microsoft.com/office/drawing/2014/main" id="{6366A796-DCD5-41A3-9D33-7D762C1690B9}"/>
              </a:ext>
            </a:extLst>
          </p:cNvPr>
          <p:cNvGrpSpPr/>
          <p:nvPr/>
        </p:nvGrpSpPr>
        <p:grpSpPr>
          <a:xfrm>
            <a:off x="6693645" y="2160270"/>
            <a:ext cx="1054488" cy="370332"/>
            <a:chOff x="10506680" y="2307614"/>
            <a:chExt cx="1405984" cy="493776"/>
          </a:xfrm>
        </p:grpSpPr>
        <p:sp>
          <p:nvSpPr>
            <p:cNvPr id="236" name="Oval 235">
              <a:extLst>
                <a:ext uri="{FF2B5EF4-FFF2-40B4-BE49-F238E27FC236}">
                  <a16:creationId xmlns:a16="http://schemas.microsoft.com/office/drawing/2014/main" id="{3C7D8214-DEA2-4C62-A272-E1631BD36D99}"/>
                </a:ext>
              </a:extLst>
            </p:cNvPr>
            <p:cNvSpPr>
              <a:spLocks noChangeAspect="1"/>
            </p:cNvSpPr>
            <p:nvPr/>
          </p:nvSpPr>
          <p:spPr>
            <a:xfrm>
              <a:off x="10506680" y="2307614"/>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237" name="TextBox 236">
              <a:extLst>
                <a:ext uri="{FF2B5EF4-FFF2-40B4-BE49-F238E27FC236}">
                  <a16:creationId xmlns:a16="http://schemas.microsoft.com/office/drawing/2014/main" id="{4DBAE9A8-6745-41B9-9A9A-DD1E0F126FF3}"/>
                </a:ext>
              </a:extLst>
            </p:cNvPr>
            <p:cNvSpPr txBox="1"/>
            <p:nvPr/>
          </p:nvSpPr>
          <p:spPr>
            <a:xfrm>
              <a:off x="10986769" y="2421601"/>
              <a:ext cx="925895"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Solution</a:t>
              </a:r>
            </a:p>
            <a:p>
              <a:pPr>
                <a:lnSpc>
                  <a:spcPts val="825"/>
                </a:lnSpc>
              </a:pPr>
              <a:r>
                <a:rPr lang="en-US" sz="788">
                  <a:solidFill>
                    <a:schemeClr val="bg1">
                      <a:lumMod val="50000"/>
                      <a:lumOff val="50000"/>
                    </a:schemeClr>
                  </a:solidFill>
                  <a:latin typeface="Nunito SemiBold" panose="00000700000000000000" pitchFamily="2" charset="0"/>
                </a:rPr>
                <a:t>Architecture</a:t>
              </a:r>
            </a:p>
          </p:txBody>
        </p:sp>
        <p:pic>
          <p:nvPicPr>
            <p:cNvPr id="13" name="Graphic 12">
              <a:extLst>
                <a:ext uri="{FF2B5EF4-FFF2-40B4-BE49-F238E27FC236}">
                  <a16:creationId xmlns:a16="http://schemas.microsoft.com/office/drawing/2014/main" id="{07A875B9-0D28-425A-81C6-D68404197C19}"/>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10607627" y="2414003"/>
              <a:ext cx="293370" cy="260032"/>
            </a:xfrm>
            <a:prstGeom prst="rect">
              <a:avLst/>
            </a:prstGeom>
          </p:spPr>
        </p:pic>
      </p:grpSp>
      <p:grpSp>
        <p:nvGrpSpPr>
          <p:cNvPr id="37" name="Group 36">
            <a:extLst>
              <a:ext uri="{FF2B5EF4-FFF2-40B4-BE49-F238E27FC236}">
                <a16:creationId xmlns:a16="http://schemas.microsoft.com/office/drawing/2014/main" id="{C38AF56A-E21C-48F8-BD1F-9F1B800FE8E8}"/>
              </a:ext>
            </a:extLst>
          </p:cNvPr>
          <p:cNvGrpSpPr/>
          <p:nvPr/>
        </p:nvGrpSpPr>
        <p:grpSpPr>
          <a:xfrm>
            <a:off x="7865125" y="2578608"/>
            <a:ext cx="881364" cy="370332"/>
            <a:chOff x="10506680" y="2878667"/>
            <a:chExt cx="1175152" cy="493776"/>
          </a:xfrm>
        </p:grpSpPr>
        <p:sp>
          <p:nvSpPr>
            <p:cNvPr id="297" name="Oval 296">
              <a:extLst>
                <a:ext uri="{FF2B5EF4-FFF2-40B4-BE49-F238E27FC236}">
                  <a16:creationId xmlns:a16="http://schemas.microsoft.com/office/drawing/2014/main" id="{81FCE9E6-C33D-40E3-80AB-2835A0285FBD}"/>
                </a:ext>
              </a:extLst>
            </p:cNvPr>
            <p:cNvSpPr>
              <a:spLocks noChangeAspect="1"/>
            </p:cNvSpPr>
            <p:nvPr/>
          </p:nvSpPr>
          <p:spPr>
            <a:xfrm>
              <a:off x="10506680" y="2878667"/>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298" name="TextBox 297">
              <a:extLst>
                <a:ext uri="{FF2B5EF4-FFF2-40B4-BE49-F238E27FC236}">
                  <a16:creationId xmlns:a16="http://schemas.microsoft.com/office/drawing/2014/main" id="{74C2E319-D586-49F0-B1F8-CBE26CDDE382}"/>
                </a:ext>
              </a:extLst>
            </p:cNvPr>
            <p:cNvSpPr txBox="1"/>
            <p:nvPr/>
          </p:nvSpPr>
          <p:spPr>
            <a:xfrm>
              <a:off x="10986769" y="2992654"/>
              <a:ext cx="695063"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Solution</a:t>
              </a:r>
            </a:p>
            <a:p>
              <a:pPr>
                <a:lnSpc>
                  <a:spcPts val="825"/>
                </a:lnSpc>
              </a:pPr>
              <a:r>
                <a:rPr lang="en-US" sz="788">
                  <a:solidFill>
                    <a:schemeClr val="bg1">
                      <a:lumMod val="50000"/>
                      <a:lumOff val="50000"/>
                    </a:schemeClr>
                  </a:solidFill>
                  <a:latin typeface="Nunito SemiBold" panose="00000700000000000000" pitchFamily="2" charset="0"/>
                </a:rPr>
                <a:t>Delivery</a:t>
              </a:r>
            </a:p>
          </p:txBody>
        </p:sp>
        <p:pic>
          <p:nvPicPr>
            <p:cNvPr id="25" name="Graphic 24">
              <a:extLst>
                <a:ext uri="{FF2B5EF4-FFF2-40B4-BE49-F238E27FC236}">
                  <a16:creationId xmlns:a16="http://schemas.microsoft.com/office/drawing/2014/main" id="{B36D76D0-E516-40FF-AEA1-78779E935F70}"/>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10569759" y="2984311"/>
              <a:ext cx="373380" cy="280035"/>
            </a:xfrm>
            <a:prstGeom prst="rect">
              <a:avLst/>
            </a:prstGeom>
          </p:spPr>
        </p:pic>
      </p:grpSp>
      <p:grpSp>
        <p:nvGrpSpPr>
          <p:cNvPr id="29" name="Group 28">
            <a:extLst>
              <a:ext uri="{FF2B5EF4-FFF2-40B4-BE49-F238E27FC236}">
                <a16:creationId xmlns:a16="http://schemas.microsoft.com/office/drawing/2014/main" id="{26DB2E32-2D7C-4CBD-8950-3320A1AAFE00}"/>
              </a:ext>
            </a:extLst>
          </p:cNvPr>
          <p:cNvGrpSpPr/>
          <p:nvPr/>
        </p:nvGrpSpPr>
        <p:grpSpPr>
          <a:xfrm>
            <a:off x="7865122" y="3003804"/>
            <a:ext cx="1048076" cy="370332"/>
            <a:chOff x="10506680" y="3998451"/>
            <a:chExt cx="1397435" cy="493776"/>
          </a:xfrm>
        </p:grpSpPr>
        <p:sp>
          <p:nvSpPr>
            <p:cNvPr id="270" name="Oval 269">
              <a:extLst>
                <a:ext uri="{FF2B5EF4-FFF2-40B4-BE49-F238E27FC236}">
                  <a16:creationId xmlns:a16="http://schemas.microsoft.com/office/drawing/2014/main" id="{38013FD3-F689-449E-8045-838BBFB6A592}"/>
                </a:ext>
              </a:extLst>
            </p:cNvPr>
            <p:cNvSpPr>
              <a:spLocks noChangeAspect="1"/>
            </p:cNvSpPr>
            <p:nvPr/>
          </p:nvSpPr>
          <p:spPr>
            <a:xfrm>
              <a:off x="10506680" y="3998451"/>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286" name="TextBox 285">
              <a:extLst>
                <a:ext uri="{FF2B5EF4-FFF2-40B4-BE49-F238E27FC236}">
                  <a16:creationId xmlns:a16="http://schemas.microsoft.com/office/drawing/2014/main" id="{920EE5B8-CE63-45AF-AA9D-990A95D969D6}"/>
                </a:ext>
              </a:extLst>
            </p:cNvPr>
            <p:cNvSpPr txBox="1"/>
            <p:nvPr/>
          </p:nvSpPr>
          <p:spPr>
            <a:xfrm>
              <a:off x="10986769" y="4112438"/>
              <a:ext cx="917346"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Full Solution</a:t>
              </a:r>
            </a:p>
            <a:p>
              <a:pPr>
                <a:lnSpc>
                  <a:spcPts val="825"/>
                </a:lnSpc>
              </a:pPr>
              <a:r>
                <a:rPr lang="en-US" sz="788">
                  <a:solidFill>
                    <a:schemeClr val="bg1">
                      <a:lumMod val="50000"/>
                      <a:lumOff val="50000"/>
                    </a:schemeClr>
                  </a:solidFill>
                  <a:latin typeface="Nunito SemiBold" panose="00000700000000000000" pitchFamily="2" charset="0"/>
                </a:rPr>
                <a:t>Validation</a:t>
              </a:r>
            </a:p>
          </p:txBody>
        </p:sp>
        <p:pic>
          <p:nvPicPr>
            <p:cNvPr id="26" name="Graphic 25">
              <a:extLst>
                <a:ext uri="{FF2B5EF4-FFF2-40B4-BE49-F238E27FC236}">
                  <a16:creationId xmlns:a16="http://schemas.microsoft.com/office/drawing/2014/main" id="{FCD7053B-4904-4B8B-AB1E-C78777D608EE}"/>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10598739" y="4085961"/>
              <a:ext cx="313373" cy="313373"/>
            </a:xfrm>
            <a:prstGeom prst="rect">
              <a:avLst/>
            </a:prstGeom>
          </p:spPr>
        </p:pic>
      </p:grpSp>
      <p:grpSp>
        <p:nvGrpSpPr>
          <p:cNvPr id="38" name="Group 37">
            <a:extLst>
              <a:ext uri="{FF2B5EF4-FFF2-40B4-BE49-F238E27FC236}">
                <a16:creationId xmlns:a16="http://schemas.microsoft.com/office/drawing/2014/main" id="{AEF2AF18-E607-4C90-B0FE-76DEAE933E0B}"/>
              </a:ext>
            </a:extLst>
          </p:cNvPr>
          <p:cNvGrpSpPr/>
          <p:nvPr/>
        </p:nvGrpSpPr>
        <p:grpSpPr>
          <a:xfrm>
            <a:off x="6693643" y="2986700"/>
            <a:ext cx="1133036" cy="411395"/>
            <a:chOff x="10506680" y="3413480"/>
            <a:chExt cx="1510715" cy="548527"/>
          </a:xfrm>
        </p:grpSpPr>
        <p:sp>
          <p:nvSpPr>
            <p:cNvPr id="316" name="Oval 315">
              <a:extLst>
                <a:ext uri="{FF2B5EF4-FFF2-40B4-BE49-F238E27FC236}">
                  <a16:creationId xmlns:a16="http://schemas.microsoft.com/office/drawing/2014/main" id="{CE713632-18B8-4F24-A319-2F2E5A8C25B7}"/>
                </a:ext>
              </a:extLst>
            </p:cNvPr>
            <p:cNvSpPr>
              <a:spLocks noChangeAspect="1"/>
            </p:cNvSpPr>
            <p:nvPr/>
          </p:nvSpPr>
          <p:spPr>
            <a:xfrm>
              <a:off x="10506680" y="3436283"/>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320" name="TextBox 319">
              <a:extLst>
                <a:ext uri="{FF2B5EF4-FFF2-40B4-BE49-F238E27FC236}">
                  <a16:creationId xmlns:a16="http://schemas.microsoft.com/office/drawing/2014/main" id="{E5EE52D5-DC5C-4F3C-954E-054546849E7B}"/>
                </a:ext>
              </a:extLst>
            </p:cNvPr>
            <p:cNvSpPr txBox="1"/>
            <p:nvPr/>
          </p:nvSpPr>
          <p:spPr>
            <a:xfrm>
              <a:off x="10986769" y="3413480"/>
              <a:ext cx="1030626" cy="54852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Knowledge</a:t>
              </a:r>
            </a:p>
            <a:p>
              <a:pPr>
                <a:lnSpc>
                  <a:spcPts val="825"/>
                </a:lnSpc>
              </a:pPr>
              <a:r>
                <a:rPr lang="en-US" sz="788">
                  <a:solidFill>
                    <a:schemeClr val="bg1">
                      <a:lumMod val="50000"/>
                      <a:lumOff val="50000"/>
                    </a:schemeClr>
                  </a:solidFill>
                  <a:latin typeface="Nunito SemiBold" panose="00000700000000000000" pitchFamily="2" charset="0"/>
                </a:rPr>
                <a:t>Transfer</a:t>
              </a:r>
            </a:p>
            <a:p>
              <a:pPr>
                <a:lnSpc>
                  <a:spcPts val="825"/>
                </a:lnSpc>
              </a:pPr>
              <a:r>
                <a:rPr lang="en-US" sz="788">
                  <a:solidFill>
                    <a:schemeClr val="bg1">
                      <a:lumMod val="50000"/>
                      <a:lumOff val="50000"/>
                    </a:schemeClr>
                  </a:solidFill>
                  <a:latin typeface="Nunito SemiBold" panose="00000700000000000000" pitchFamily="2" charset="0"/>
                </a:rPr>
                <a:t>During Project</a:t>
              </a:r>
            </a:p>
            <a:p>
              <a:pPr>
                <a:lnSpc>
                  <a:spcPts val="825"/>
                </a:lnSpc>
              </a:pPr>
              <a:r>
                <a:rPr lang="en-US" sz="788">
                  <a:solidFill>
                    <a:schemeClr val="bg1">
                      <a:lumMod val="50000"/>
                      <a:lumOff val="50000"/>
                    </a:schemeClr>
                  </a:solidFill>
                  <a:latin typeface="Nunito SemiBold" panose="00000700000000000000" pitchFamily="2" charset="0"/>
                </a:rPr>
                <a:t>Delivery</a:t>
              </a:r>
            </a:p>
          </p:txBody>
        </p:sp>
        <p:pic>
          <p:nvPicPr>
            <p:cNvPr id="36" name="Graphic 35">
              <a:extLst>
                <a:ext uri="{FF2B5EF4-FFF2-40B4-BE49-F238E27FC236}">
                  <a16:creationId xmlns:a16="http://schemas.microsoft.com/office/drawing/2014/main" id="{52B1D492-9923-4CFA-B345-2B65FFF5209E}"/>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10580213" y="3538577"/>
              <a:ext cx="320040" cy="266700"/>
            </a:xfrm>
            <a:prstGeom prst="rect">
              <a:avLst/>
            </a:prstGeom>
          </p:spPr>
        </p:pic>
      </p:grpSp>
      <p:grpSp>
        <p:nvGrpSpPr>
          <p:cNvPr id="43" name="Group 42">
            <a:extLst>
              <a:ext uri="{FF2B5EF4-FFF2-40B4-BE49-F238E27FC236}">
                <a16:creationId xmlns:a16="http://schemas.microsoft.com/office/drawing/2014/main" id="{99430510-2875-45D2-849F-A834E9A00535}"/>
              </a:ext>
            </a:extLst>
          </p:cNvPr>
          <p:cNvGrpSpPr/>
          <p:nvPr/>
        </p:nvGrpSpPr>
        <p:grpSpPr>
          <a:xfrm>
            <a:off x="7865126" y="3703320"/>
            <a:ext cx="838084" cy="370332"/>
            <a:chOff x="10599449" y="4937760"/>
            <a:chExt cx="1117444" cy="493776"/>
          </a:xfrm>
        </p:grpSpPr>
        <p:sp>
          <p:nvSpPr>
            <p:cNvPr id="240" name="Oval 239">
              <a:extLst>
                <a:ext uri="{FF2B5EF4-FFF2-40B4-BE49-F238E27FC236}">
                  <a16:creationId xmlns:a16="http://schemas.microsoft.com/office/drawing/2014/main" id="{262CB847-E3C3-411A-99BF-116AF1C5E219}"/>
                </a:ext>
              </a:extLst>
            </p:cNvPr>
            <p:cNvSpPr>
              <a:spLocks noChangeAspect="1"/>
            </p:cNvSpPr>
            <p:nvPr/>
          </p:nvSpPr>
          <p:spPr>
            <a:xfrm>
              <a:off x="10599449" y="493776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241" name="TextBox 240">
              <a:extLst>
                <a:ext uri="{FF2B5EF4-FFF2-40B4-BE49-F238E27FC236}">
                  <a16:creationId xmlns:a16="http://schemas.microsoft.com/office/drawing/2014/main" id="{72E64736-EF4E-49F0-9D8B-BA86527B1EA1}"/>
                </a:ext>
              </a:extLst>
            </p:cNvPr>
            <p:cNvSpPr txBox="1"/>
            <p:nvPr/>
          </p:nvSpPr>
          <p:spPr>
            <a:xfrm>
              <a:off x="11079539" y="5038567"/>
              <a:ext cx="63735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Quality</a:t>
              </a:r>
            </a:p>
            <a:p>
              <a:pPr>
                <a:lnSpc>
                  <a:spcPts val="825"/>
                </a:lnSpc>
              </a:pPr>
              <a:r>
                <a:rPr lang="en-US" sz="788">
                  <a:solidFill>
                    <a:schemeClr val="bg1">
                      <a:lumMod val="50000"/>
                      <a:lumOff val="50000"/>
                    </a:schemeClr>
                  </a:solidFill>
                  <a:latin typeface="Nunito SemiBold" panose="00000700000000000000" pitchFamily="2" charset="0"/>
                </a:rPr>
                <a:t>Report</a:t>
              </a:r>
            </a:p>
          </p:txBody>
        </p:sp>
        <p:pic>
          <p:nvPicPr>
            <p:cNvPr id="42" name="Graphic 41">
              <a:extLst>
                <a:ext uri="{FF2B5EF4-FFF2-40B4-BE49-F238E27FC236}">
                  <a16:creationId xmlns:a16="http://schemas.microsoft.com/office/drawing/2014/main" id="{51C86758-1501-4A98-930A-EDE1A6830676}"/>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10699652" y="5014834"/>
              <a:ext cx="293370" cy="333375"/>
            </a:xfrm>
            <a:prstGeom prst="rect">
              <a:avLst/>
            </a:prstGeom>
          </p:spPr>
        </p:pic>
      </p:grpSp>
    </p:spTree>
    <p:extLst>
      <p:ext uri="{BB962C8B-B14F-4D97-AF65-F5344CB8AC3E}">
        <p14:creationId xmlns:p14="http://schemas.microsoft.com/office/powerpoint/2010/main" val="11523216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32" name="Picture 31">
            <a:extLst>
              <a:ext uri="{FF2B5EF4-FFF2-40B4-BE49-F238E27FC236}">
                <a16:creationId xmlns:a16="http://schemas.microsoft.com/office/drawing/2014/main" id="{B4C09858-7E5F-4EF7-8D97-4CB3202917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7023" y="-179553"/>
            <a:ext cx="918974" cy="917450"/>
          </a:xfrm>
          <a:prstGeom prst="rect">
            <a:avLst/>
          </a:prstGeom>
        </p:spPr>
      </p:pic>
      <p:sp>
        <p:nvSpPr>
          <p:cNvPr id="224" name="TextBox 223">
            <a:extLst>
              <a:ext uri="{FF2B5EF4-FFF2-40B4-BE49-F238E27FC236}">
                <a16:creationId xmlns:a16="http://schemas.microsoft.com/office/drawing/2014/main" id="{32CA5787-E3D5-4657-BC8E-0789BB831BAA}"/>
              </a:ext>
            </a:extLst>
          </p:cNvPr>
          <p:cNvSpPr txBox="1"/>
          <p:nvPr/>
        </p:nvSpPr>
        <p:spPr>
          <a:xfrm>
            <a:off x="1355116" y="293117"/>
            <a:ext cx="3254126" cy="438582"/>
          </a:xfrm>
          <a:prstGeom prst="rect">
            <a:avLst/>
          </a:prstGeom>
          <a:noFill/>
        </p:spPr>
        <p:txBody>
          <a:bodyPr wrap="square" rtlCol="0" anchor="ctr">
            <a:spAutoFit/>
          </a:bodyPr>
          <a:lstStyle/>
          <a:p>
            <a:pPr defTabSz="914355">
              <a:buClr>
                <a:srgbClr val="ADADAD"/>
              </a:buClr>
              <a:buSzPct val="150000"/>
              <a:defRPr/>
            </a:pPr>
            <a:r>
              <a:rPr lang="en-US" sz="2250" kern="0">
                <a:solidFill>
                  <a:srgbClr val="323232"/>
                </a:solidFill>
                <a:latin typeface="Nunito ExtraBold" panose="00000900000000000000" pitchFamily="2" charset="0"/>
                <a:ea typeface="Nunito"/>
                <a:cs typeface="Nunito"/>
                <a:sym typeface="Arial"/>
              </a:rPr>
              <a:t>Incident Management</a:t>
            </a:r>
            <a:r>
              <a:rPr lang="en-US" sz="2250" kern="0">
                <a:solidFill>
                  <a:srgbClr val="E7357E"/>
                </a:solidFill>
                <a:latin typeface="Nunito ExtraBold" panose="00000900000000000000" pitchFamily="2" charset="0"/>
                <a:ea typeface="Nunito"/>
                <a:cs typeface="Nunito"/>
                <a:sym typeface="Arial"/>
              </a:rPr>
              <a:t>.</a:t>
            </a:r>
          </a:p>
        </p:txBody>
      </p:sp>
      <p:grpSp>
        <p:nvGrpSpPr>
          <p:cNvPr id="470" name="Group 469">
            <a:extLst>
              <a:ext uri="{FF2B5EF4-FFF2-40B4-BE49-F238E27FC236}">
                <a16:creationId xmlns:a16="http://schemas.microsoft.com/office/drawing/2014/main" id="{9F832F34-AD7A-4E9C-B9C5-E4F30EF55D40}"/>
              </a:ext>
            </a:extLst>
          </p:cNvPr>
          <p:cNvGrpSpPr/>
          <p:nvPr/>
        </p:nvGrpSpPr>
        <p:grpSpPr>
          <a:xfrm>
            <a:off x="304908" y="1024588"/>
            <a:ext cx="8404126" cy="3873459"/>
            <a:chOff x="406544" y="1366117"/>
            <a:chExt cx="11205501" cy="5164612"/>
          </a:xfrm>
        </p:grpSpPr>
        <p:grpSp>
          <p:nvGrpSpPr>
            <p:cNvPr id="210" name="Group 209">
              <a:extLst>
                <a:ext uri="{FF2B5EF4-FFF2-40B4-BE49-F238E27FC236}">
                  <a16:creationId xmlns:a16="http://schemas.microsoft.com/office/drawing/2014/main" id="{DD73235E-5CFF-4311-9B55-C4F82545A0C5}"/>
                </a:ext>
              </a:extLst>
            </p:cNvPr>
            <p:cNvGrpSpPr/>
            <p:nvPr/>
          </p:nvGrpSpPr>
          <p:grpSpPr>
            <a:xfrm>
              <a:off x="3003619" y="1871131"/>
              <a:ext cx="1005840" cy="1005840"/>
              <a:chOff x="4044289" y="1849892"/>
              <a:chExt cx="1005840" cy="1005840"/>
            </a:xfrm>
          </p:grpSpPr>
          <p:sp>
            <p:nvSpPr>
              <p:cNvPr id="52" name="Oval 51">
                <a:extLst>
                  <a:ext uri="{FF2B5EF4-FFF2-40B4-BE49-F238E27FC236}">
                    <a16:creationId xmlns:a16="http://schemas.microsoft.com/office/drawing/2014/main" id="{F387A8F8-03A0-4F7F-92B7-71AD4D61D496}"/>
                  </a:ext>
                </a:extLst>
              </p:cNvPr>
              <p:cNvSpPr>
                <a:spLocks noChangeAspect="1"/>
              </p:cNvSpPr>
              <p:nvPr/>
            </p:nvSpPr>
            <p:spPr>
              <a:xfrm>
                <a:off x="4044289" y="1849892"/>
                <a:ext cx="1005840" cy="1005840"/>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ts val="825"/>
                  </a:lnSpc>
                </a:pPr>
                <a:endParaRPr lang="en-US" sz="750"/>
              </a:p>
            </p:txBody>
          </p:sp>
          <p:sp>
            <p:nvSpPr>
              <p:cNvPr id="53" name="TextBox 52">
                <a:extLst>
                  <a:ext uri="{FF2B5EF4-FFF2-40B4-BE49-F238E27FC236}">
                    <a16:creationId xmlns:a16="http://schemas.microsoft.com/office/drawing/2014/main" id="{D888FAD8-23CE-4D70-B5CA-6A75612DBEB2}"/>
                  </a:ext>
                </a:extLst>
              </p:cNvPr>
              <p:cNvSpPr txBox="1"/>
              <p:nvPr/>
            </p:nvSpPr>
            <p:spPr>
              <a:xfrm>
                <a:off x="4161208" y="2338027"/>
                <a:ext cx="772007" cy="273579"/>
              </a:xfrm>
              <a:prstGeom prst="rect">
                <a:avLst/>
              </a:prstGeom>
              <a:noFill/>
            </p:spPr>
            <p:txBody>
              <a:bodyPr wrap="none" tIns="0" bIns="0" rtlCol="0" anchor="t">
                <a:spAutoFit/>
              </a:bodyPr>
              <a:lstStyle/>
              <a:p>
                <a:pPr algn="ctr">
                  <a:lnSpc>
                    <a:spcPts val="750"/>
                  </a:lnSpc>
                </a:pPr>
                <a:r>
                  <a:rPr lang="en-US" sz="750">
                    <a:solidFill>
                      <a:schemeClr val="bg1">
                        <a:lumMod val="50000"/>
                        <a:lumOff val="50000"/>
                      </a:schemeClr>
                    </a:solidFill>
                    <a:latin typeface="Nunito SemiBold" panose="00000700000000000000" pitchFamily="2" charset="0"/>
                  </a:rPr>
                  <a:t>Operating</a:t>
                </a:r>
              </a:p>
              <a:p>
                <a:pPr algn="ctr">
                  <a:lnSpc>
                    <a:spcPts val="750"/>
                  </a:lnSpc>
                </a:pPr>
                <a:r>
                  <a:rPr lang="en-US" sz="750">
                    <a:solidFill>
                      <a:schemeClr val="bg1">
                        <a:lumMod val="50000"/>
                        <a:lumOff val="50000"/>
                      </a:schemeClr>
                    </a:solidFill>
                    <a:latin typeface="Nunito SemiBold" panose="00000700000000000000" pitchFamily="2" charset="0"/>
                  </a:rPr>
                  <a:t>Flows</a:t>
                </a:r>
              </a:p>
            </p:txBody>
          </p:sp>
          <p:pic>
            <p:nvPicPr>
              <p:cNvPr id="24" name="Graphic 23">
                <a:extLst>
                  <a:ext uri="{FF2B5EF4-FFF2-40B4-BE49-F238E27FC236}">
                    <a16:creationId xmlns:a16="http://schemas.microsoft.com/office/drawing/2014/main" id="{FF432F74-E1B6-4032-A668-48D77EC74D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03858" y="1967411"/>
                <a:ext cx="286703" cy="286703"/>
              </a:xfrm>
              <a:prstGeom prst="rect">
                <a:avLst/>
              </a:prstGeom>
            </p:spPr>
          </p:pic>
        </p:grpSp>
        <p:grpSp>
          <p:nvGrpSpPr>
            <p:cNvPr id="203" name="Group 202">
              <a:extLst>
                <a:ext uri="{FF2B5EF4-FFF2-40B4-BE49-F238E27FC236}">
                  <a16:creationId xmlns:a16="http://schemas.microsoft.com/office/drawing/2014/main" id="{93A3382A-3A05-4CC0-9151-24C4FED74742}"/>
                </a:ext>
              </a:extLst>
            </p:cNvPr>
            <p:cNvGrpSpPr/>
            <p:nvPr/>
          </p:nvGrpSpPr>
          <p:grpSpPr>
            <a:xfrm>
              <a:off x="7899032" y="2187586"/>
              <a:ext cx="1005840" cy="1005840"/>
              <a:chOff x="7697022" y="1849892"/>
              <a:chExt cx="1005840" cy="1005840"/>
            </a:xfrm>
          </p:grpSpPr>
          <p:sp>
            <p:nvSpPr>
              <p:cNvPr id="359" name="Oval 358">
                <a:extLst>
                  <a:ext uri="{FF2B5EF4-FFF2-40B4-BE49-F238E27FC236}">
                    <a16:creationId xmlns:a16="http://schemas.microsoft.com/office/drawing/2014/main" id="{63959E41-746C-4FA1-BBC9-9763848BA573}"/>
                  </a:ext>
                </a:extLst>
              </p:cNvPr>
              <p:cNvSpPr>
                <a:spLocks noChangeAspect="1"/>
              </p:cNvSpPr>
              <p:nvPr/>
            </p:nvSpPr>
            <p:spPr>
              <a:xfrm>
                <a:off x="7697022" y="1849892"/>
                <a:ext cx="1005840" cy="1005840"/>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ts val="825"/>
                  </a:lnSpc>
                </a:pPr>
                <a:endParaRPr lang="en-US" sz="750"/>
              </a:p>
            </p:txBody>
          </p:sp>
          <p:sp>
            <p:nvSpPr>
              <p:cNvPr id="360" name="TextBox 359">
                <a:extLst>
                  <a:ext uri="{FF2B5EF4-FFF2-40B4-BE49-F238E27FC236}">
                    <a16:creationId xmlns:a16="http://schemas.microsoft.com/office/drawing/2014/main" id="{DCD3B732-35D6-4F2B-A4A5-90A64D2EFE5B}"/>
                  </a:ext>
                </a:extLst>
              </p:cNvPr>
              <p:cNvSpPr txBox="1"/>
              <p:nvPr/>
            </p:nvSpPr>
            <p:spPr>
              <a:xfrm>
                <a:off x="7848350" y="2338027"/>
                <a:ext cx="703184" cy="273579"/>
              </a:xfrm>
              <a:prstGeom prst="rect">
                <a:avLst/>
              </a:prstGeom>
              <a:noFill/>
            </p:spPr>
            <p:txBody>
              <a:bodyPr wrap="none" lIns="0" tIns="0" rIns="0" bIns="0" rtlCol="0" anchor="t">
                <a:spAutoFit/>
              </a:bodyPr>
              <a:lstStyle/>
              <a:p>
                <a:pPr algn="ctr">
                  <a:lnSpc>
                    <a:spcPts val="750"/>
                  </a:lnSpc>
                </a:pPr>
                <a:r>
                  <a:rPr lang="en-US" sz="750">
                    <a:solidFill>
                      <a:schemeClr val="bg1">
                        <a:lumMod val="50000"/>
                        <a:lumOff val="50000"/>
                      </a:schemeClr>
                    </a:solidFill>
                    <a:latin typeface="Nunito SemiBold" panose="00000700000000000000" pitchFamily="2" charset="0"/>
                  </a:rPr>
                  <a:t>Problem</a:t>
                </a:r>
              </a:p>
              <a:p>
                <a:pPr algn="ctr">
                  <a:lnSpc>
                    <a:spcPts val="750"/>
                  </a:lnSpc>
                </a:pPr>
                <a:r>
                  <a:rPr lang="en-US" sz="750">
                    <a:solidFill>
                      <a:schemeClr val="bg1">
                        <a:lumMod val="50000"/>
                        <a:lumOff val="50000"/>
                      </a:schemeClr>
                    </a:solidFill>
                    <a:latin typeface="Nunito SemiBold" panose="00000700000000000000" pitchFamily="2" charset="0"/>
                  </a:rPr>
                  <a:t>Management</a:t>
                </a:r>
              </a:p>
            </p:txBody>
          </p:sp>
          <p:pic>
            <p:nvPicPr>
              <p:cNvPr id="103" name="Graphic 102">
                <a:extLst>
                  <a:ext uri="{FF2B5EF4-FFF2-40B4-BE49-F238E27FC236}">
                    <a16:creationId xmlns:a16="http://schemas.microsoft.com/office/drawing/2014/main" id="{98A9E14E-A94C-4834-B9E2-D8C1FAA337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29921" y="1947408"/>
                <a:ext cx="340043" cy="326708"/>
              </a:xfrm>
              <a:prstGeom prst="rect">
                <a:avLst/>
              </a:prstGeom>
            </p:spPr>
          </p:pic>
        </p:grpSp>
        <p:grpSp>
          <p:nvGrpSpPr>
            <p:cNvPr id="204" name="Group 203">
              <a:extLst>
                <a:ext uri="{FF2B5EF4-FFF2-40B4-BE49-F238E27FC236}">
                  <a16:creationId xmlns:a16="http://schemas.microsoft.com/office/drawing/2014/main" id="{2830E3E7-836A-4B0A-9670-532EEC7D9495}"/>
                </a:ext>
              </a:extLst>
            </p:cNvPr>
            <p:cNvGrpSpPr/>
            <p:nvPr/>
          </p:nvGrpSpPr>
          <p:grpSpPr>
            <a:xfrm>
              <a:off x="9210197" y="2922042"/>
              <a:ext cx="1005840" cy="1005840"/>
              <a:chOff x="9058919" y="1849892"/>
              <a:chExt cx="1005840" cy="1005840"/>
            </a:xfrm>
          </p:grpSpPr>
          <p:sp>
            <p:nvSpPr>
              <p:cNvPr id="363" name="Oval 362">
                <a:extLst>
                  <a:ext uri="{FF2B5EF4-FFF2-40B4-BE49-F238E27FC236}">
                    <a16:creationId xmlns:a16="http://schemas.microsoft.com/office/drawing/2014/main" id="{2F055EB6-7822-4773-9689-AF65F26FCD2F}"/>
                  </a:ext>
                </a:extLst>
              </p:cNvPr>
              <p:cNvSpPr>
                <a:spLocks noChangeAspect="1"/>
              </p:cNvSpPr>
              <p:nvPr/>
            </p:nvSpPr>
            <p:spPr>
              <a:xfrm>
                <a:off x="9058919" y="1849892"/>
                <a:ext cx="1005840" cy="1005840"/>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ts val="825"/>
                  </a:lnSpc>
                </a:pPr>
                <a:endParaRPr lang="en-US" sz="750"/>
              </a:p>
            </p:txBody>
          </p:sp>
          <p:sp>
            <p:nvSpPr>
              <p:cNvPr id="364" name="TextBox 363">
                <a:extLst>
                  <a:ext uri="{FF2B5EF4-FFF2-40B4-BE49-F238E27FC236}">
                    <a16:creationId xmlns:a16="http://schemas.microsoft.com/office/drawing/2014/main" id="{D8151150-11C0-411C-BD47-A3185EBAD9A2}"/>
                  </a:ext>
                </a:extLst>
              </p:cNvPr>
              <p:cNvSpPr txBox="1"/>
              <p:nvPr/>
            </p:nvSpPr>
            <p:spPr>
              <a:xfrm>
                <a:off x="9189943" y="2293201"/>
                <a:ext cx="743793" cy="547159"/>
              </a:xfrm>
              <a:prstGeom prst="rect">
                <a:avLst/>
              </a:prstGeom>
              <a:noFill/>
            </p:spPr>
            <p:txBody>
              <a:bodyPr wrap="none" lIns="0" tIns="0" rIns="0" bIns="0" rtlCol="0" anchor="t">
                <a:spAutoFit/>
              </a:bodyPr>
              <a:lstStyle/>
              <a:p>
                <a:pPr algn="ctr">
                  <a:lnSpc>
                    <a:spcPts val="750"/>
                  </a:lnSpc>
                </a:pPr>
                <a:r>
                  <a:rPr lang="en-US" sz="750">
                    <a:solidFill>
                      <a:schemeClr val="bg1">
                        <a:lumMod val="50000"/>
                        <a:lumOff val="50000"/>
                      </a:schemeClr>
                    </a:solidFill>
                    <a:latin typeface="Nunito SemiBold" panose="00000700000000000000" pitchFamily="2" charset="0"/>
                  </a:rPr>
                  <a:t>Provide</a:t>
                </a:r>
              </a:p>
              <a:p>
                <a:pPr algn="ctr">
                  <a:lnSpc>
                    <a:spcPts val="750"/>
                  </a:lnSpc>
                </a:pPr>
                <a:r>
                  <a:rPr lang="en-US" sz="750">
                    <a:solidFill>
                      <a:schemeClr val="bg1">
                        <a:lumMod val="50000"/>
                        <a:lumOff val="50000"/>
                      </a:schemeClr>
                    </a:solidFill>
                    <a:latin typeface="Nunito SemiBold" panose="00000700000000000000" pitchFamily="2" charset="0"/>
                  </a:rPr>
                  <a:t>Workaround/ </a:t>
                </a:r>
              </a:p>
              <a:p>
                <a:pPr algn="ctr">
                  <a:lnSpc>
                    <a:spcPts val="750"/>
                  </a:lnSpc>
                </a:pPr>
                <a:r>
                  <a:rPr lang="en-US" sz="750">
                    <a:solidFill>
                      <a:schemeClr val="bg1">
                        <a:lumMod val="50000"/>
                        <a:lumOff val="50000"/>
                      </a:schemeClr>
                    </a:solidFill>
                    <a:latin typeface="Nunito SemiBold" panose="00000700000000000000" pitchFamily="2" charset="0"/>
                  </a:rPr>
                  <a:t>Resume </a:t>
                </a:r>
              </a:p>
              <a:p>
                <a:pPr algn="ctr">
                  <a:lnSpc>
                    <a:spcPts val="750"/>
                  </a:lnSpc>
                </a:pPr>
                <a:r>
                  <a:rPr lang="en-US" sz="750">
                    <a:solidFill>
                      <a:schemeClr val="bg1">
                        <a:lumMod val="50000"/>
                        <a:lumOff val="50000"/>
                      </a:schemeClr>
                    </a:solidFill>
                    <a:latin typeface="Nunito SemiBold" panose="00000700000000000000" pitchFamily="2" charset="0"/>
                  </a:rPr>
                  <a:t>Business</a:t>
                </a:r>
              </a:p>
            </p:txBody>
          </p:sp>
          <p:pic>
            <p:nvPicPr>
              <p:cNvPr id="113" name="Graphic 112">
                <a:extLst>
                  <a:ext uri="{FF2B5EF4-FFF2-40B4-BE49-F238E27FC236}">
                    <a16:creationId xmlns:a16="http://schemas.microsoft.com/office/drawing/2014/main" id="{6254B1D0-A085-4924-9699-C6311AF9DF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21822" y="1987414"/>
                <a:ext cx="280035" cy="246697"/>
              </a:xfrm>
              <a:prstGeom prst="rect">
                <a:avLst/>
              </a:prstGeom>
            </p:spPr>
          </p:pic>
        </p:grpSp>
        <p:grpSp>
          <p:nvGrpSpPr>
            <p:cNvPr id="206" name="Group 205">
              <a:extLst>
                <a:ext uri="{FF2B5EF4-FFF2-40B4-BE49-F238E27FC236}">
                  <a16:creationId xmlns:a16="http://schemas.microsoft.com/office/drawing/2014/main" id="{0E7D149A-4E8F-4986-B399-3B9DFA0872E7}"/>
                </a:ext>
              </a:extLst>
            </p:cNvPr>
            <p:cNvGrpSpPr/>
            <p:nvPr/>
          </p:nvGrpSpPr>
          <p:grpSpPr>
            <a:xfrm>
              <a:off x="10519438" y="3656295"/>
              <a:ext cx="1092607" cy="1005840"/>
              <a:chOff x="10468311" y="1849892"/>
              <a:chExt cx="1092607" cy="1005840"/>
            </a:xfrm>
          </p:grpSpPr>
          <p:sp>
            <p:nvSpPr>
              <p:cNvPr id="365" name="Oval 364">
                <a:extLst>
                  <a:ext uri="{FF2B5EF4-FFF2-40B4-BE49-F238E27FC236}">
                    <a16:creationId xmlns:a16="http://schemas.microsoft.com/office/drawing/2014/main" id="{9BC46CC0-50CB-4246-9ACB-618689DD1B07}"/>
                  </a:ext>
                </a:extLst>
              </p:cNvPr>
              <p:cNvSpPr>
                <a:spLocks noChangeAspect="1"/>
              </p:cNvSpPr>
              <p:nvPr/>
            </p:nvSpPr>
            <p:spPr>
              <a:xfrm>
                <a:off x="10502730" y="1849892"/>
                <a:ext cx="1005840" cy="1005840"/>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ts val="825"/>
                  </a:lnSpc>
                </a:pPr>
                <a:endParaRPr lang="en-US" sz="750"/>
              </a:p>
            </p:txBody>
          </p:sp>
          <p:sp>
            <p:nvSpPr>
              <p:cNvPr id="366" name="TextBox 365">
                <a:extLst>
                  <a:ext uri="{FF2B5EF4-FFF2-40B4-BE49-F238E27FC236}">
                    <a16:creationId xmlns:a16="http://schemas.microsoft.com/office/drawing/2014/main" id="{21A3CE69-5E29-44C9-8E44-10D2F6F11219}"/>
                  </a:ext>
                </a:extLst>
              </p:cNvPr>
              <p:cNvSpPr txBox="1"/>
              <p:nvPr/>
            </p:nvSpPr>
            <p:spPr>
              <a:xfrm>
                <a:off x="10468311" y="2338027"/>
                <a:ext cx="1092607" cy="273579"/>
              </a:xfrm>
              <a:prstGeom prst="rect">
                <a:avLst/>
              </a:prstGeom>
              <a:noFill/>
            </p:spPr>
            <p:txBody>
              <a:bodyPr wrap="none" tIns="0" bIns="0" rtlCol="0" anchor="t">
                <a:spAutoFit/>
              </a:bodyPr>
              <a:lstStyle/>
              <a:p>
                <a:pPr algn="ctr">
                  <a:lnSpc>
                    <a:spcPts val="750"/>
                  </a:lnSpc>
                </a:pPr>
                <a:r>
                  <a:rPr lang="en-US" sz="750">
                    <a:solidFill>
                      <a:schemeClr val="bg1">
                        <a:lumMod val="50000"/>
                        <a:lumOff val="50000"/>
                      </a:schemeClr>
                    </a:solidFill>
                    <a:latin typeface="Nunito SemiBold" panose="00000700000000000000" pitchFamily="2" charset="0"/>
                  </a:rPr>
                  <a:t>Final Solution </a:t>
                </a:r>
              </a:p>
              <a:p>
                <a:pPr algn="ctr">
                  <a:lnSpc>
                    <a:spcPts val="750"/>
                  </a:lnSpc>
                </a:pPr>
                <a:r>
                  <a:rPr lang="en-US" sz="750">
                    <a:solidFill>
                      <a:schemeClr val="bg1">
                        <a:lumMod val="50000"/>
                        <a:lumOff val="50000"/>
                      </a:schemeClr>
                    </a:solidFill>
                    <a:latin typeface="Nunito SemiBold" panose="00000700000000000000" pitchFamily="2" charset="0"/>
                  </a:rPr>
                  <a:t>Implementation</a:t>
                </a:r>
              </a:p>
            </p:txBody>
          </p:sp>
          <p:pic>
            <p:nvPicPr>
              <p:cNvPr id="117" name="Graphic 116">
                <a:extLst>
                  <a:ext uri="{FF2B5EF4-FFF2-40B4-BE49-F238E27FC236}">
                    <a16:creationId xmlns:a16="http://schemas.microsoft.com/office/drawing/2014/main" id="{FD75E84F-40F4-4F8E-9CED-9AA7B22E67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858965" y="1980746"/>
                <a:ext cx="293370" cy="260032"/>
              </a:xfrm>
              <a:prstGeom prst="rect">
                <a:avLst/>
              </a:prstGeom>
            </p:spPr>
          </p:pic>
        </p:grpSp>
        <p:grpSp>
          <p:nvGrpSpPr>
            <p:cNvPr id="208" name="Group 207">
              <a:extLst>
                <a:ext uri="{FF2B5EF4-FFF2-40B4-BE49-F238E27FC236}">
                  <a16:creationId xmlns:a16="http://schemas.microsoft.com/office/drawing/2014/main" id="{45A3D4F7-EA01-4B97-9E7C-E7906CB8F181}"/>
                </a:ext>
              </a:extLst>
            </p:cNvPr>
            <p:cNvGrpSpPr/>
            <p:nvPr/>
          </p:nvGrpSpPr>
          <p:grpSpPr>
            <a:xfrm>
              <a:off x="902044" y="1871131"/>
              <a:ext cx="1005840" cy="1005840"/>
              <a:chOff x="1512083" y="1849892"/>
              <a:chExt cx="1005840" cy="1005840"/>
            </a:xfrm>
          </p:grpSpPr>
          <p:sp>
            <p:nvSpPr>
              <p:cNvPr id="299" name="Oval 298">
                <a:extLst>
                  <a:ext uri="{FF2B5EF4-FFF2-40B4-BE49-F238E27FC236}">
                    <a16:creationId xmlns:a16="http://schemas.microsoft.com/office/drawing/2014/main" id="{853F2D7C-11B2-49E4-BA7B-C24DF08ADF76}"/>
                  </a:ext>
                </a:extLst>
              </p:cNvPr>
              <p:cNvSpPr>
                <a:spLocks noChangeAspect="1"/>
              </p:cNvSpPr>
              <p:nvPr/>
            </p:nvSpPr>
            <p:spPr>
              <a:xfrm>
                <a:off x="1512083" y="1849892"/>
                <a:ext cx="1005840" cy="1005840"/>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ts val="825"/>
                  </a:lnSpc>
                </a:pPr>
                <a:endParaRPr lang="en-US" sz="750"/>
              </a:p>
            </p:txBody>
          </p:sp>
          <p:sp>
            <p:nvSpPr>
              <p:cNvPr id="300" name="TextBox 299">
                <a:extLst>
                  <a:ext uri="{FF2B5EF4-FFF2-40B4-BE49-F238E27FC236}">
                    <a16:creationId xmlns:a16="http://schemas.microsoft.com/office/drawing/2014/main" id="{EE75C8B9-52DF-422D-80F3-05ED3023FDF9}"/>
                  </a:ext>
                </a:extLst>
              </p:cNvPr>
              <p:cNvSpPr txBox="1"/>
              <p:nvPr/>
            </p:nvSpPr>
            <p:spPr>
              <a:xfrm>
                <a:off x="1668540" y="2338027"/>
                <a:ext cx="692925" cy="273579"/>
              </a:xfrm>
              <a:prstGeom prst="rect">
                <a:avLst/>
              </a:prstGeom>
              <a:noFill/>
            </p:spPr>
            <p:txBody>
              <a:bodyPr wrap="none" tIns="0" bIns="0" rtlCol="0" anchor="t">
                <a:spAutoFit/>
              </a:bodyPr>
              <a:lstStyle/>
              <a:p>
                <a:pPr algn="ctr">
                  <a:lnSpc>
                    <a:spcPts val="750"/>
                  </a:lnSpc>
                </a:pPr>
                <a:r>
                  <a:rPr lang="en-US" sz="750">
                    <a:solidFill>
                      <a:schemeClr val="bg1">
                        <a:lumMod val="50000"/>
                        <a:lumOff val="50000"/>
                      </a:schemeClr>
                    </a:solidFill>
                    <a:latin typeface="Nunito SemiBold" panose="00000700000000000000" pitchFamily="2" charset="0"/>
                  </a:rPr>
                  <a:t>Scope </a:t>
                </a:r>
              </a:p>
              <a:p>
                <a:pPr>
                  <a:lnSpc>
                    <a:spcPts val="750"/>
                  </a:lnSpc>
                </a:pPr>
                <a:r>
                  <a:rPr lang="en-US" sz="750">
                    <a:solidFill>
                      <a:schemeClr val="bg1">
                        <a:lumMod val="50000"/>
                        <a:lumOff val="50000"/>
                      </a:schemeClr>
                    </a:solidFill>
                    <a:latin typeface="Nunito SemiBold" panose="00000700000000000000" pitchFamily="2" charset="0"/>
                  </a:rPr>
                  <a:t>Of Work</a:t>
                </a:r>
              </a:p>
            </p:txBody>
          </p:sp>
          <p:pic>
            <p:nvPicPr>
              <p:cNvPr id="296" name="Graphic 295">
                <a:extLst>
                  <a:ext uri="{FF2B5EF4-FFF2-40B4-BE49-F238E27FC236}">
                    <a16:creationId xmlns:a16="http://schemas.microsoft.com/office/drawing/2014/main" id="{DC752A51-9F06-4F2B-A68E-020EA620897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41648" y="2017417"/>
                <a:ext cx="346710" cy="186690"/>
              </a:xfrm>
              <a:prstGeom prst="rect">
                <a:avLst/>
              </a:prstGeom>
            </p:spPr>
          </p:pic>
        </p:grpSp>
        <p:grpSp>
          <p:nvGrpSpPr>
            <p:cNvPr id="209" name="Group 208">
              <a:extLst>
                <a:ext uri="{FF2B5EF4-FFF2-40B4-BE49-F238E27FC236}">
                  <a16:creationId xmlns:a16="http://schemas.microsoft.com/office/drawing/2014/main" id="{3CE2F2BD-967E-4C2A-9984-60F860E1C3EB}"/>
                </a:ext>
              </a:extLst>
            </p:cNvPr>
            <p:cNvGrpSpPr/>
            <p:nvPr/>
          </p:nvGrpSpPr>
          <p:grpSpPr>
            <a:xfrm>
              <a:off x="1950269" y="1366117"/>
              <a:ext cx="1005840" cy="1005840"/>
              <a:chOff x="2697914" y="1849892"/>
              <a:chExt cx="1005840" cy="1005840"/>
            </a:xfrm>
          </p:grpSpPr>
          <p:sp>
            <p:nvSpPr>
              <p:cNvPr id="322" name="Oval 321">
                <a:extLst>
                  <a:ext uri="{FF2B5EF4-FFF2-40B4-BE49-F238E27FC236}">
                    <a16:creationId xmlns:a16="http://schemas.microsoft.com/office/drawing/2014/main" id="{2DFC9DBC-9C65-4383-B6C7-5510D8AB5268}"/>
                  </a:ext>
                </a:extLst>
              </p:cNvPr>
              <p:cNvSpPr>
                <a:spLocks noChangeAspect="1"/>
              </p:cNvSpPr>
              <p:nvPr/>
            </p:nvSpPr>
            <p:spPr>
              <a:xfrm>
                <a:off x="2697914" y="1849892"/>
                <a:ext cx="1005840" cy="1005840"/>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ts val="825"/>
                  </a:lnSpc>
                </a:pPr>
                <a:endParaRPr lang="en-US" sz="750"/>
              </a:p>
            </p:txBody>
          </p:sp>
          <p:sp>
            <p:nvSpPr>
              <p:cNvPr id="324" name="TextBox 323">
                <a:extLst>
                  <a:ext uri="{FF2B5EF4-FFF2-40B4-BE49-F238E27FC236}">
                    <a16:creationId xmlns:a16="http://schemas.microsoft.com/office/drawing/2014/main" id="{FE849BC6-F684-4A74-9D5C-FE775586FEC3}"/>
                  </a:ext>
                </a:extLst>
              </p:cNvPr>
              <p:cNvSpPr txBox="1"/>
              <p:nvPr/>
            </p:nvSpPr>
            <p:spPr>
              <a:xfrm>
                <a:off x="2814833" y="2338027"/>
                <a:ext cx="772007" cy="273579"/>
              </a:xfrm>
              <a:prstGeom prst="rect">
                <a:avLst/>
              </a:prstGeom>
              <a:noFill/>
            </p:spPr>
            <p:txBody>
              <a:bodyPr wrap="none" tIns="0" bIns="0" rtlCol="0" anchor="t">
                <a:spAutoFit/>
              </a:bodyPr>
              <a:lstStyle/>
              <a:p>
                <a:pPr algn="ctr">
                  <a:lnSpc>
                    <a:spcPts val="750"/>
                  </a:lnSpc>
                </a:pPr>
                <a:r>
                  <a:rPr lang="en-US" sz="750">
                    <a:solidFill>
                      <a:schemeClr val="bg1">
                        <a:lumMod val="50000"/>
                        <a:lumOff val="50000"/>
                      </a:schemeClr>
                    </a:solidFill>
                    <a:latin typeface="Nunito SemiBold" panose="00000700000000000000" pitchFamily="2" charset="0"/>
                  </a:rPr>
                  <a:t>Operating</a:t>
                </a:r>
              </a:p>
              <a:p>
                <a:pPr algn="ctr">
                  <a:lnSpc>
                    <a:spcPts val="750"/>
                  </a:lnSpc>
                </a:pPr>
                <a:r>
                  <a:rPr lang="en-US" sz="750">
                    <a:solidFill>
                      <a:schemeClr val="bg1">
                        <a:lumMod val="50000"/>
                        <a:lumOff val="50000"/>
                      </a:schemeClr>
                    </a:solidFill>
                    <a:latin typeface="Nunito SemiBold" panose="00000700000000000000" pitchFamily="2" charset="0"/>
                  </a:rPr>
                  <a:t>Context</a:t>
                </a:r>
              </a:p>
            </p:txBody>
          </p:sp>
          <p:pic>
            <p:nvPicPr>
              <p:cNvPr id="325" name="Graphic 324">
                <a:extLst>
                  <a:ext uri="{FF2B5EF4-FFF2-40B4-BE49-F238E27FC236}">
                    <a16:creationId xmlns:a16="http://schemas.microsoft.com/office/drawing/2014/main" id="{817DB865-6907-4FF2-8C77-8474F54712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44148" y="1964077"/>
                <a:ext cx="313373" cy="293370"/>
              </a:xfrm>
              <a:prstGeom prst="rect">
                <a:avLst/>
              </a:prstGeom>
            </p:spPr>
          </p:pic>
        </p:grpSp>
        <p:grpSp>
          <p:nvGrpSpPr>
            <p:cNvPr id="181" name="Group 180">
              <a:extLst>
                <a:ext uri="{FF2B5EF4-FFF2-40B4-BE49-F238E27FC236}">
                  <a16:creationId xmlns:a16="http://schemas.microsoft.com/office/drawing/2014/main" id="{A0483CEB-16BB-42B9-9580-18CC4E6EE747}"/>
                </a:ext>
              </a:extLst>
            </p:cNvPr>
            <p:cNvGrpSpPr/>
            <p:nvPr/>
          </p:nvGrpSpPr>
          <p:grpSpPr>
            <a:xfrm>
              <a:off x="3003619" y="3975392"/>
              <a:ext cx="1005840" cy="1005840"/>
              <a:chOff x="351400" y="1851958"/>
              <a:chExt cx="1005840" cy="1005840"/>
            </a:xfrm>
          </p:grpSpPr>
          <p:pic>
            <p:nvPicPr>
              <p:cNvPr id="57" name="Graphic 56">
                <a:extLst>
                  <a:ext uri="{FF2B5EF4-FFF2-40B4-BE49-F238E27FC236}">
                    <a16:creationId xmlns:a16="http://schemas.microsoft.com/office/drawing/2014/main" id="{70F92F52-652D-4D14-B216-5FCFAEE871F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7634" y="1964102"/>
                <a:ext cx="313373" cy="286703"/>
              </a:xfrm>
              <a:prstGeom prst="rect">
                <a:avLst/>
              </a:prstGeom>
            </p:spPr>
          </p:pic>
          <p:sp>
            <p:nvSpPr>
              <p:cNvPr id="326" name="Oval 325">
                <a:extLst>
                  <a:ext uri="{FF2B5EF4-FFF2-40B4-BE49-F238E27FC236}">
                    <a16:creationId xmlns:a16="http://schemas.microsoft.com/office/drawing/2014/main" id="{C51C223C-3B80-465F-B22A-87B4201905ED}"/>
                  </a:ext>
                </a:extLst>
              </p:cNvPr>
              <p:cNvSpPr>
                <a:spLocks noChangeAspect="1"/>
              </p:cNvSpPr>
              <p:nvPr/>
            </p:nvSpPr>
            <p:spPr>
              <a:xfrm>
                <a:off x="351400" y="1851958"/>
                <a:ext cx="1005840" cy="1005840"/>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ts val="825"/>
                  </a:lnSpc>
                </a:pPr>
                <a:endParaRPr lang="en-US" sz="750"/>
              </a:p>
            </p:txBody>
          </p:sp>
          <p:sp>
            <p:nvSpPr>
              <p:cNvPr id="327" name="TextBox 326">
                <a:extLst>
                  <a:ext uri="{FF2B5EF4-FFF2-40B4-BE49-F238E27FC236}">
                    <a16:creationId xmlns:a16="http://schemas.microsoft.com/office/drawing/2014/main" id="{FF9195D9-2587-42EC-AC0B-314075E40444}"/>
                  </a:ext>
                </a:extLst>
              </p:cNvPr>
              <p:cNvSpPr txBox="1"/>
              <p:nvPr/>
            </p:nvSpPr>
            <p:spPr>
              <a:xfrm>
                <a:off x="399924" y="2340865"/>
                <a:ext cx="908796" cy="273579"/>
              </a:xfrm>
              <a:prstGeom prst="rect">
                <a:avLst/>
              </a:prstGeom>
              <a:noFill/>
            </p:spPr>
            <p:txBody>
              <a:bodyPr wrap="none" tIns="0" bIns="0" rtlCol="0" anchor="t">
                <a:spAutoFit/>
              </a:bodyPr>
              <a:lstStyle/>
              <a:p>
                <a:pPr algn="ctr">
                  <a:lnSpc>
                    <a:spcPts val="825"/>
                  </a:lnSpc>
                </a:pPr>
                <a:r>
                  <a:rPr lang="en-US" sz="750">
                    <a:solidFill>
                      <a:schemeClr val="bg1">
                        <a:lumMod val="50000"/>
                        <a:lumOff val="50000"/>
                      </a:schemeClr>
                    </a:solidFill>
                    <a:latin typeface="Nunito SemiBold" panose="00000700000000000000" pitchFamily="2" charset="0"/>
                  </a:rPr>
                  <a:t>Governance </a:t>
                </a:r>
              </a:p>
              <a:p>
                <a:pPr algn="ctr">
                  <a:lnSpc>
                    <a:spcPts val="825"/>
                  </a:lnSpc>
                </a:pPr>
                <a:r>
                  <a:rPr lang="en-US" sz="750">
                    <a:solidFill>
                      <a:schemeClr val="bg1">
                        <a:lumMod val="50000"/>
                        <a:lumOff val="50000"/>
                      </a:schemeClr>
                    </a:solidFill>
                    <a:latin typeface="Nunito SemiBold" panose="00000700000000000000" pitchFamily="2" charset="0"/>
                  </a:rPr>
                  <a:t>Processes</a:t>
                </a:r>
              </a:p>
            </p:txBody>
          </p:sp>
        </p:grpSp>
        <p:grpSp>
          <p:nvGrpSpPr>
            <p:cNvPr id="183" name="Group 182">
              <a:extLst>
                <a:ext uri="{FF2B5EF4-FFF2-40B4-BE49-F238E27FC236}">
                  <a16:creationId xmlns:a16="http://schemas.microsoft.com/office/drawing/2014/main" id="{C41C9A4C-CC6E-4FCB-94EE-1463865B735D}"/>
                </a:ext>
              </a:extLst>
            </p:cNvPr>
            <p:cNvGrpSpPr/>
            <p:nvPr/>
          </p:nvGrpSpPr>
          <p:grpSpPr>
            <a:xfrm>
              <a:off x="1950269" y="4472068"/>
              <a:ext cx="1005840" cy="1005840"/>
              <a:chOff x="6637007" y="1849892"/>
              <a:chExt cx="1005840" cy="1005840"/>
            </a:xfrm>
          </p:grpSpPr>
          <p:pic>
            <p:nvPicPr>
              <p:cNvPr id="47" name="Graphic 46">
                <a:extLst>
                  <a:ext uri="{FF2B5EF4-FFF2-40B4-BE49-F238E27FC236}">
                    <a16:creationId xmlns:a16="http://schemas.microsoft.com/office/drawing/2014/main" id="{9936A4A9-76E6-4697-B7B7-09B7E550F21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64793" y="1974078"/>
                <a:ext cx="320040" cy="273368"/>
              </a:xfrm>
              <a:prstGeom prst="rect">
                <a:avLst/>
              </a:prstGeom>
            </p:spPr>
          </p:pic>
          <p:sp>
            <p:nvSpPr>
              <p:cNvPr id="331" name="Oval 330">
                <a:extLst>
                  <a:ext uri="{FF2B5EF4-FFF2-40B4-BE49-F238E27FC236}">
                    <a16:creationId xmlns:a16="http://schemas.microsoft.com/office/drawing/2014/main" id="{45E58CFB-7123-46C6-AFA4-6AC6B3FEBFA3}"/>
                  </a:ext>
                </a:extLst>
              </p:cNvPr>
              <p:cNvSpPr>
                <a:spLocks noChangeAspect="1"/>
              </p:cNvSpPr>
              <p:nvPr/>
            </p:nvSpPr>
            <p:spPr>
              <a:xfrm>
                <a:off x="6637007" y="1849892"/>
                <a:ext cx="1005840" cy="1005840"/>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ts val="825"/>
                  </a:lnSpc>
                </a:pPr>
                <a:endParaRPr lang="en-US" sz="750"/>
              </a:p>
            </p:txBody>
          </p:sp>
          <p:sp>
            <p:nvSpPr>
              <p:cNvPr id="332" name="TextBox 331">
                <a:extLst>
                  <a:ext uri="{FF2B5EF4-FFF2-40B4-BE49-F238E27FC236}">
                    <a16:creationId xmlns:a16="http://schemas.microsoft.com/office/drawing/2014/main" id="{203B7509-B34E-49DA-BEA2-A21661130BB2}"/>
                  </a:ext>
                </a:extLst>
              </p:cNvPr>
              <p:cNvSpPr txBox="1"/>
              <p:nvPr/>
            </p:nvSpPr>
            <p:spPr>
              <a:xfrm>
                <a:off x="6730178" y="2287587"/>
                <a:ext cx="814327" cy="547159"/>
              </a:xfrm>
              <a:prstGeom prst="rect">
                <a:avLst/>
              </a:prstGeom>
              <a:noFill/>
            </p:spPr>
            <p:txBody>
              <a:bodyPr wrap="none" lIns="0" tIns="0" rIns="0" bIns="0" rtlCol="0" anchor="t">
                <a:spAutoFit/>
              </a:bodyPr>
              <a:lstStyle/>
              <a:p>
                <a:pPr algn="ctr">
                  <a:lnSpc>
                    <a:spcPts val="825"/>
                  </a:lnSpc>
                </a:pPr>
                <a:r>
                  <a:rPr lang="en-US" sz="750">
                    <a:solidFill>
                      <a:schemeClr val="bg1">
                        <a:lumMod val="50000"/>
                        <a:lumOff val="50000"/>
                      </a:schemeClr>
                    </a:solidFill>
                    <a:latin typeface="Nunito SemiBold" panose="00000700000000000000" pitchFamily="2" charset="0"/>
                  </a:rPr>
                  <a:t>Operating</a:t>
                </a:r>
              </a:p>
              <a:p>
                <a:pPr algn="ctr">
                  <a:lnSpc>
                    <a:spcPts val="825"/>
                  </a:lnSpc>
                </a:pPr>
                <a:r>
                  <a:rPr lang="en-US" sz="750">
                    <a:solidFill>
                      <a:schemeClr val="bg1">
                        <a:lumMod val="50000"/>
                        <a:lumOff val="50000"/>
                      </a:schemeClr>
                    </a:solidFill>
                    <a:latin typeface="Nunito SemiBold" panose="00000700000000000000" pitchFamily="2" charset="0"/>
                  </a:rPr>
                  <a:t>History &amp; Initial</a:t>
                </a:r>
              </a:p>
              <a:p>
                <a:pPr algn="ctr">
                  <a:lnSpc>
                    <a:spcPts val="825"/>
                  </a:lnSpc>
                </a:pPr>
                <a:r>
                  <a:rPr lang="en-US" sz="750">
                    <a:solidFill>
                      <a:schemeClr val="bg1">
                        <a:lumMod val="50000"/>
                        <a:lumOff val="50000"/>
                      </a:schemeClr>
                    </a:solidFill>
                    <a:latin typeface="Nunito SemiBold" panose="00000700000000000000" pitchFamily="2" charset="0"/>
                  </a:rPr>
                  <a:t>Knowledge</a:t>
                </a:r>
              </a:p>
              <a:p>
                <a:pPr algn="ctr">
                  <a:lnSpc>
                    <a:spcPts val="825"/>
                  </a:lnSpc>
                </a:pPr>
                <a:r>
                  <a:rPr lang="en-US" sz="750">
                    <a:solidFill>
                      <a:schemeClr val="bg1">
                        <a:lumMod val="50000"/>
                        <a:lumOff val="50000"/>
                      </a:schemeClr>
                    </a:solidFill>
                    <a:latin typeface="Nunito SemiBold" panose="00000700000000000000" pitchFamily="2" charset="0"/>
                  </a:rPr>
                  <a:t>Base</a:t>
                </a:r>
              </a:p>
            </p:txBody>
          </p:sp>
        </p:grpSp>
        <p:grpSp>
          <p:nvGrpSpPr>
            <p:cNvPr id="179" name="Group 178">
              <a:extLst>
                <a:ext uri="{FF2B5EF4-FFF2-40B4-BE49-F238E27FC236}">
                  <a16:creationId xmlns:a16="http://schemas.microsoft.com/office/drawing/2014/main" id="{BF8156CC-AA3D-4847-809F-42F593D2F7A7}"/>
                </a:ext>
              </a:extLst>
            </p:cNvPr>
            <p:cNvGrpSpPr/>
            <p:nvPr/>
          </p:nvGrpSpPr>
          <p:grpSpPr>
            <a:xfrm>
              <a:off x="902044" y="3975392"/>
              <a:ext cx="1005840" cy="1005840"/>
              <a:chOff x="328090" y="1853363"/>
              <a:chExt cx="1005840" cy="1005840"/>
            </a:xfrm>
          </p:grpSpPr>
          <p:pic>
            <p:nvPicPr>
              <p:cNvPr id="39" name="Graphic 38">
                <a:extLst>
                  <a:ext uri="{FF2B5EF4-FFF2-40B4-BE49-F238E27FC236}">
                    <a16:creationId xmlns:a16="http://schemas.microsoft.com/office/drawing/2014/main" id="{AD51FE3B-CC3B-4FB7-B728-A59303B2F28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87659" y="1948582"/>
                <a:ext cx="286703" cy="326708"/>
              </a:xfrm>
              <a:prstGeom prst="rect">
                <a:avLst/>
              </a:prstGeom>
            </p:spPr>
          </p:pic>
          <p:sp>
            <p:nvSpPr>
              <p:cNvPr id="335" name="Oval 334">
                <a:extLst>
                  <a:ext uri="{FF2B5EF4-FFF2-40B4-BE49-F238E27FC236}">
                    <a16:creationId xmlns:a16="http://schemas.microsoft.com/office/drawing/2014/main" id="{8412C451-C41A-4BF4-950F-1267CB7C770A}"/>
                  </a:ext>
                </a:extLst>
              </p:cNvPr>
              <p:cNvSpPr>
                <a:spLocks noChangeAspect="1"/>
              </p:cNvSpPr>
              <p:nvPr/>
            </p:nvSpPr>
            <p:spPr>
              <a:xfrm>
                <a:off x="328090" y="1853363"/>
                <a:ext cx="1005840" cy="1005840"/>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ts val="825"/>
                  </a:lnSpc>
                </a:pPr>
                <a:endParaRPr lang="en-US" sz="750"/>
              </a:p>
            </p:txBody>
          </p:sp>
          <p:sp>
            <p:nvSpPr>
              <p:cNvPr id="336" name="TextBox 335">
                <a:extLst>
                  <a:ext uri="{FF2B5EF4-FFF2-40B4-BE49-F238E27FC236}">
                    <a16:creationId xmlns:a16="http://schemas.microsoft.com/office/drawing/2014/main" id="{A32A4FD8-AD35-4390-9A63-1DCFBDD1199F}"/>
                  </a:ext>
                </a:extLst>
              </p:cNvPr>
              <p:cNvSpPr txBox="1"/>
              <p:nvPr/>
            </p:nvSpPr>
            <p:spPr>
              <a:xfrm>
                <a:off x="356309" y="2340864"/>
                <a:ext cx="949405" cy="410369"/>
              </a:xfrm>
              <a:prstGeom prst="rect">
                <a:avLst/>
              </a:prstGeom>
              <a:noFill/>
            </p:spPr>
            <p:txBody>
              <a:bodyPr wrap="none" tIns="0" bIns="0" rtlCol="0" anchor="t">
                <a:spAutoFit/>
              </a:bodyPr>
              <a:lstStyle/>
              <a:p>
                <a:pPr algn="ctr">
                  <a:lnSpc>
                    <a:spcPts val="825"/>
                  </a:lnSpc>
                </a:pPr>
                <a:r>
                  <a:rPr lang="en-US" sz="750">
                    <a:solidFill>
                      <a:schemeClr val="bg1">
                        <a:lumMod val="50000"/>
                        <a:lumOff val="50000"/>
                      </a:schemeClr>
                    </a:solidFill>
                    <a:latin typeface="Nunito SemiBold" panose="00000700000000000000" pitchFamily="2" charset="0"/>
                  </a:rPr>
                  <a:t>Ticket </a:t>
                </a:r>
              </a:p>
              <a:p>
                <a:pPr algn="ctr">
                  <a:lnSpc>
                    <a:spcPts val="825"/>
                  </a:lnSpc>
                </a:pPr>
                <a:r>
                  <a:rPr lang="en-US" sz="750">
                    <a:solidFill>
                      <a:schemeClr val="bg1">
                        <a:lumMod val="50000"/>
                        <a:lumOff val="50000"/>
                      </a:schemeClr>
                    </a:solidFill>
                    <a:latin typeface="Nunito SemiBold" panose="00000700000000000000" pitchFamily="2" charset="0"/>
                  </a:rPr>
                  <a:t>Management</a:t>
                </a:r>
              </a:p>
              <a:p>
                <a:pPr algn="ctr">
                  <a:lnSpc>
                    <a:spcPts val="825"/>
                  </a:lnSpc>
                </a:pPr>
                <a:r>
                  <a:rPr lang="en-US" sz="750">
                    <a:solidFill>
                      <a:schemeClr val="bg1">
                        <a:lumMod val="50000"/>
                        <a:lumOff val="50000"/>
                      </a:schemeClr>
                    </a:solidFill>
                    <a:latin typeface="Nunito SemiBold" panose="00000700000000000000" pitchFamily="2" charset="0"/>
                  </a:rPr>
                  <a:t>Tools</a:t>
                </a:r>
              </a:p>
            </p:txBody>
          </p:sp>
        </p:grpSp>
        <p:grpSp>
          <p:nvGrpSpPr>
            <p:cNvPr id="207" name="Group 206">
              <a:extLst>
                <a:ext uri="{FF2B5EF4-FFF2-40B4-BE49-F238E27FC236}">
                  <a16:creationId xmlns:a16="http://schemas.microsoft.com/office/drawing/2014/main" id="{3DE80548-2DA4-4BC1-BAE3-7DC799282DEF}"/>
                </a:ext>
              </a:extLst>
            </p:cNvPr>
            <p:cNvGrpSpPr/>
            <p:nvPr/>
          </p:nvGrpSpPr>
          <p:grpSpPr>
            <a:xfrm>
              <a:off x="406544" y="2922042"/>
              <a:ext cx="1005840" cy="1005840"/>
              <a:chOff x="219349" y="3181941"/>
              <a:chExt cx="1005840" cy="1005840"/>
            </a:xfrm>
          </p:grpSpPr>
          <p:pic>
            <p:nvPicPr>
              <p:cNvPr id="45" name="Graphic 44">
                <a:extLst>
                  <a:ext uri="{FF2B5EF4-FFF2-40B4-BE49-F238E27FC236}">
                    <a16:creationId xmlns:a16="http://schemas.microsoft.com/office/drawing/2014/main" id="{80B2FC13-FA00-4047-8DA3-724D6438025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65583" y="3294084"/>
                <a:ext cx="313373" cy="293370"/>
              </a:xfrm>
              <a:prstGeom prst="rect">
                <a:avLst/>
              </a:prstGeom>
            </p:spPr>
          </p:pic>
          <p:sp>
            <p:nvSpPr>
              <p:cNvPr id="338" name="Oval 337">
                <a:extLst>
                  <a:ext uri="{FF2B5EF4-FFF2-40B4-BE49-F238E27FC236}">
                    <a16:creationId xmlns:a16="http://schemas.microsoft.com/office/drawing/2014/main" id="{CFB9CF03-ACE5-43D2-A105-32C54EBA59D9}"/>
                  </a:ext>
                </a:extLst>
              </p:cNvPr>
              <p:cNvSpPr>
                <a:spLocks noChangeAspect="1"/>
              </p:cNvSpPr>
              <p:nvPr/>
            </p:nvSpPr>
            <p:spPr>
              <a:xfrm>
                <a:off x="219349" y="3181941"/>
                <a:ext cx="1005840" cy="1005840"/>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ts val="825"/>
                  </a:lnSpc>
                </a:pPr>
                <a:endParaRPr lang="en-US" sz="750"/>
              </a:p>
            </p:txBody>
          </p:sp>
          <p:sp>
            <p:nvSpPr>
              <p:cNvPr id="339" name="TextBox 338">
                <a:extLst>
                  <a:ext uri="{FF2B5EF4-FFF2-40B4-BE49-F238E27FC236}">
                    <a16:creationId xmlns:a16="http://schemas.microsoft.com/office/drawing/2014/main" id="{3CCFCDE1-F4BC-4D10-B803-28B465B29008}"/>
                  </a:ext>
                </a:extLst>
              </p:cNvPr>
              <p:cNvSpPr txBox="1"/>
              <p:nvPr/>
            </p:nvSpPr>
            <p:spPr>
              <a:xfrm>
                <a:off x="246498" y="3675669"/>
                <a:ext cx="951543" cy="273579"/>
              </a:xfrm>
              <a:prstGeom prst="rect">
                <a:avLst/>
              </a:prstGeom>
              <a:noFill/>
            </p:spPr>
            <p:txBody>
              <a:bodyPr wrap="none" tIns="0" bIns="0" rtlCol="0" anchor="t">
                <a:spAutoFit/>
              </a:bodyPr>
              <a:lstStyle/>
              <a:p>
                <a:pPr algn="ctr">
                  <a:lnSpc>
                    <a:spcPts val="825"/>
                  </a:lnSpc>
                </a:pPr>
                <a:r>
                  <a:rPr lang="en-US" sz="750">
                    <a:solidFill>
                      <a:schemeClr val="bg1">
                        <a:lumMod val="50000"/>
                        <a:lumOff val="50000"/>
                      </a:schemeClr>
                    </a:solidFill>
                    <a:latin typeface="Nunito SemiBold" panose="00000700000000000000" pitchFamily="2" charset="0"/>
                  </a:rPr>
                  <a:t>ITIL</a:t>
                </a:r>
              </a:p>
              <a:p>
                <a:pPr algn="ctr">
                  <a:lnSpc>
                    <a:spcPts val="825"/>
                  </a:lnSpc>
                </a:pPr>
                <a:r>
                  <a:rPr lang="en-US" sz="750">
                    <a:solidFill>
                      <a:schemeClr val="bg1">
                        <a:lumMod val="50000"/>
                        <a:lumOff val="50000"/>
                      </a:schemeClr>
                    </a:solidFill>
                    <a:latin typeface="Nunito SemiBold" panose="00000700000000000000" pitchFamily="2" charset="0"/>
                  </a:rPr>
                  <a:t>Methodology</a:t>
                </a:r>
              </a:p>
            </p:txBody>
          </p:sp>
        </p:grpSp>
        <p:grpSp>
          <p:nvGrpSpPr>
            <p:cNvPr id="211" name="Group 210">
              <a:extLst>
                <a:ext uri="{FF2B5EF4-FFF2-40B4-BE49-F238E27FC236}">
                  <a16:creationId xmlns:a16="http://schemas.microsoft.com/office/drawing/2014/main" id="{A5ED3FD1-F4FC-4C1A-B6E7-8FC40358F6AC}"/>
                </a:ext>
              </a:extLst>
            </p:cNvPr>
            <p:cNvGrpSpPr/>
            <p:nvPr/>
          </p:nvGrpSpPr>
          <p:grpSpPr>
            <a:xfrm>
              <a:off x="4677410" y="1367297"/>
              <a:ext cx="1005840" cy="1005840"/>
              <a:chOff x="5509868" y="1849892"/>
              <a:chExt cx="1005840" cy="1005840"/>
            </a:xfrm>
          </p:grpSpPr>
          <p:sp>
            <p:nvSpPr>
              <p:cNvPr id="345" name="Oval 344">
                <a:extLst>
                  <a:ext uri="{FF2B5EF4-FFF2-40B4-BE49-F238E27FC236}">
                    <a16:creationId xmlns:a16="http://schemas.microsoft.com/office/drawing/2014/main" id="{51A04A8D-2340-4301-B603-1775A41DA2A1}"/>
                  </a:ext>
                </a:extLst>
              </p:cNvPr>
              <p:cNvSpPr>
                <a:spLocks noChangeAspect="1"/>
              </p:cNvSpPr>
              <p:nvPr/>
            </p:nvSpPr>
            <p:spPr>
              <a:xfrm>
                <a:off x="5509868" y="1849892"/>
                <a:ext cx="1005840" cy="1005840"/>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ts val="825"/>
                  </a:lnSpc>
                </a:pPr>
                <a:endParaRPr lang="en-US" sz="750"/>
              </a:p>
            </p:txBody>
          </p:sp>
          <p:sp>
            <p:nvSpPr>
              <p:cNvPr id="346" name="TextBox 345">
                <a:extLst>
                  <a:ext uri="{FF2B5EF4-FFF2-40B4-BE49-F238E27FC236}">
                    <a16:creationId xmlns:a16="http://schemas.microsoft.com/office/drawing/2014/main" id="{A970CC9D-0D25-4599-B1EE-5477A206AE83}"/>
                  </a:ext>
                </a:extLst>
              </p:cNvPr>
              <p:cNvSpPr txBox="1"/>
              <p:nvPr/>
            </p:nvSpPr>
            <p:spPr>
              <a:xfrm>
                <a:off x="5549841" y="2402147"/>
                <a:ext cx="925896" cy="136789"/>
              </a:xfrm>
              <a:prstGeom prst="rect">
                <a:avLst/>
              </a:prstGeom>
              <a:noFill/>
            </p:spPr>
            <p:txBody>
              <a:bodyPr wrap="none" tIns="0" bIns="0" rtlCol="0" anchor="t">
                <a:spAutoFit/>
              </a:bodyPr>
              <a:lstStyle/>
              <a:p>
                <a:pPr algn="ctr">
                  <a:lnSpc>
                    <a:spcPts val="750"/>
                  </a:lnSpc>
                </a:pPr>
                <a:r>
                  <a:rPr lang="en-US" sz="750">
                    <a:solidFill>
                      <a:schemeClr val="bg1">
                        <a:lumMod val="50000"/>
                        <a:lumOff val="50000"/>
                      </a:schemeClr>
                    </a:solidFill>
                    <a:latin typeface="Nunito SemiBold" panose="00000700000000000000" pitchFamily="2" charset="0"/>
                  </a:rPr>
                  <a:t>Prioritization</a:t>
                </a:r>
              </a:p>
            </p:txBody>
          </p:sp>
          <p:pic>
            <p:nvPicPr>
              <p:cNvPr id="61" name="Graphic 60">
                <a:extLst>
                  <a:ext uri="{FF2B5EF4-FFF2-40B4-BE49-F238E27FC236}">
                    <a16:creationId xmlns:a16="http://schemas.microsoft.com/office/drawing/2014/main" id="{9601732F-3FE9-4BAE-9295-BC92CAB8989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876104" y="1974078"/>
                <a:ext cx="273368" cy="273368"/>
              </a:xfrm>
              <a:prstGeom prst="rect">
                <a:avLst/>
              </a:prstGeom>
            </p:spPr>
          </p:pic>
        </p:grpSp>
        <p:grpSp>
          <p:nvGrpSpPr>
            <p:cNvPr id="185" name="Group 184">
              <a:extLst>
                <a:ext uri="{FF2B5EF4-FFF2-40B4-BE49-F238E27FC236}">
                  <a16:creationId xmlns:a16="http://schemas.microsoft.com/office/drawing/2014/main" id="{B0604DB5-DFC9-4CDC-97E1-FB3A81532354}"/>
                </a:ext>
              </a:extLst>
            </p:cNvPr>
            <p:cNvGrpSpPr/>
            <p:nvPr/>
          </p:nvGrpSpPr>
          <p:grpSpPr>
            <a:xfrm>
              <a:off x="4677410" y="4476257"/>
              <a:ext cx="1005840" cy="1005840"/>
              <a:chOff x="187882" y="1849892"/>
              <a:chExt cx="1005840" cy="1005840"/>
            </a:xfrm>
          </p:grpSpPr>
          <p:pic>
            <p:nvPicPr>
              <p:cNvPr id="74" name="Graphic 73">
                <a:extLst>
                  <a:ext uri="{FF2B5EF4-FFF2-40B4-BE49-F238E27FC236}">
                    <a16:creationId xmlns:a16="http://schemas.microsoft.com/office/drawing/2014/main" id="{F69F2D89-67EB-4334-96C2-DF04A0073B8F}"/>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44117" y="1962107"/>
                <a:ext cx="293370" cy="293370"/>
              </a:xfrm>
              <a:prstGeom prst="rect">
                <a:avLst/>
              </a:prstGeom>
            </p:spPr>
          </p:pic>
          <p:sp>
            <p:nvSpPr>
              <p:cNvPr id="349" name="Oval 348">
                <a:extLst>
                  <a:ext uri="{FF2B5EF4-FFF2-40B4-BE49-F238E27FC236}">
                    <a16:creationId xmlns:a16="http://schemas.microsoft.com/office/drawing/2014/main" id="{12AE29DB-2F32-4234-B864-E2295F143F43}"/>
                  </a:ext>
                </a:extLst>
              </p:cNvPr>
              <p:cNvSpPr>
                <a:spLocks noChangeAspect="1"/>
              </p:cNvSpPr>
              <p:nvPr/>
            </p:nvSpPr>
            <p:spPr>
              <a:xfrm>
                <a:off x="187882" y="1849892"/>
                <a:ext cx="1005840" cy="1005840"/>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ts val="825"/>
                  </a:lnSpc>
                </a:pPr>
                <a:endParaRPr lang="en-US" sz="750"/>
              </a:p>
            </p:txBody>
          </p:sp>
          <p:sp>
            <p:nvSpPr>
              <p:cNvPr id="350" name="TextBox 349">
                <a:extLst>
                  <a:ext uri="{FF2B5EF4-FFF2-40B4-BE49-F238E27FC236}">
                    <a16:creationId xmlns:a16="http://schemas.microsoft.com/office/drawing/2014/main" id="{E8DAA8DE-514D-4757-9D7D-341CECD93ECA}"/>
                  </a:ext>
                </a:extLst>
              </p:cNvPr>
              <p:cNvSpPr txBox="1"/>
              <p:nvPr/>
            </p:nvSpPr>
            <p:spPr>
              <a:xfrm>
                <a:off x="357163" y="2340864"/>
                <a:ext cx="667277" cy="273579"/>
              </a:xfrm>
              <a:prstGeom prst="rect">
                <a:avLst/>
              </a:prstGeom>
              <a:noFill/>
            </p:spPr>
            <p:txBody>
              <a:bodyPr wrap="none" tIns="0" bIns="0" rtlCol="0" anchor="t">
                <a:spAutoFit/>
              </a:bodyPr>
              <a:lstStyle/>
              <a:p>
                <a:pPr algn="ctr">
                  <a:lnSpc>
                    <a:spcPts val="825"/>
                  </a:lnSpc>
                </a:pPr>
                <a:r>
                  <a:rPr lang="en-US" sz="750">
                    <a:solidFill>
                      <a:schemeClr val="bg1">
                        <a:lumMod val="50000"/>
                        <a:lumOff val="50000"/>
                      </a:schemeClr>
                    </a:solidFill>
                    <a:latin typeface="Nunito SemiBold" panose="00000700000000000000" pitchFamily="2" charset="0"/>
                  </a:rPr>
                  <a:t>Impact</a:t>
                </a:r>
              </a:p>
              <a:p>
                <a:pPr algn="ctr">
                  <a:lnSpc>
                    <a:spcPts val="825"/>
                  </a:lnSpc>
                </a:pPr>
                <a:r>
                  <a:rPr lang="en-US" sz="750">
                    <a:solidFill>
                      <a:schemeClr val="bg1">
                        <a:lumMod val="50000"/>
                        <a:lumOff val="50000"/>
                      </a:schemeClr>
                    </a:solidFill>
                    <a:latin typeface="Nunito SemiBold" panose="00000700000000000000" pitchFamily="2" charset="0"/>
                  </a:rPr>
                  <a:t>Analysis</a:t>
                </a:r>
              </a:p>
            </p:txBody>
          </p:sp>
        </p:grpSp>
        <p:grpSp>
          <p:nvGrpSpPr>
            <p:cNvPr id="198" name="Group 197">
              <a:extLst>
                <a:ext uri="{FF2B5EF4-FFF2-40B4-BE49-F238E27FC236}">
                  <a16:creationId xmlns:a16="http://schemas.microsoft.com/office/drawing/2014/main" id="{F993DF22-9B33-4F56-A330-2C71BCBE90A2}"/>
                </a:ext>
              </a:extLst>
            </p:cNvPr>
            <p:cNvGrpSpPr/>
            <p:nvPr/>
          </p:nvGrpSpPr>
          <p:grpSpPr>
            <a:xfrm>
              <a:off x="1813109" y="2784882"/>
              <a:ext cx="1280160" cy="1280160"/>
              <a:chOff x="1597076" y="3211387"/>
              <a:chExt cx="1280160" cy="1280160"/>
            </a:xfrm>
          </p:grpSpPr>
          <p:pic>
            <p:nvPicPr>
              <p:cNvPr id="41" name="Graphic 40">
                <a:extLst>
                  <a:ext uri="{FF2B5EF4-FFF2-40B4-BE49-F238E27FC236}">
                    <a16:creationId xmlns:a16="http://schemas.microsoft.com/office/drawing/2014/main" id="{F39B300E-DA04-4B5D-9E12-6856D6C7143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000460" y="3381256"/>
                <a:ext cx="473392" cy="473392"/>
              </a:xfrm>
              <a:prstGeom prst="rect">
                <a:avLst/>
              </a:prstGeom>
            </p:spPr>
          </p:pic>
          <p:sp>
            <p:nvSpPr>
              <p:cNvPr id="342" name="Oval 341">
                <a:extLst>
                  <a:ext uri="{FF2B5EF4-FFF2-40B4-BE49-F238E27FC236}">
                    <a16:creationId xmlns:a16="http://schemas.microsoft.com/office/drawing/2014/main" id="{C6AEE8F5-B299-4C6C-B410-730E57A71A0B}"/>
                  </a:ext>
                </a:extLst>
              </p:cNvPr>
              <p:cNvSpPr>
                <a:spLocks noChangeAspect="1"/>
              </p:cNvSpPr>
              <p:nvPr/>
            </p:nvSpPr>
            <p:spPr>
              <a:xfrm>
                <a:off x="1597076" y="3211387"/>
                <a:ext cx="1280160" cy="1280160"/>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ts val="825"/>
                  </a:lnSpc>
                </a:pPr>
                <a:endParaRPr lang="en-US" sz="750"/>
              </a:p>
            </p:txBody>
          </p:sp>
          <p:sp>
            <p:nvSpPr>
              <p:cNvPr id="343" name="TextBox 342">
                <a:extLst>
                  <a:ext uri="{FF2B5EF4-FFF2-40B4-BE49-F238E27FC236}">
                    <a16:creationId xmlns:a16="http://schemas.microsoft.com/office/drawing/2014/main" id="{72683E13-738C-4CFC-AB5B-158A93C52D03}"/>
                  </a:ext>
                </a:extLst>
              </p:cNvPr>
              <p:cNvSpPr txBox="1"/>
              <p:nvPr/>
            </p:nvSpPr>
            <p:spPr>
              <a:xfrm>
                <a:off x="1745356" y="3970402"/>
                <a:ext cx="983603" cy="170987"/>
              </a:xfrm>
              <a:prstGeom prst="rect">
                <a:avLst/>
              </a:prstGeom>
              <a:noFill/>
            </p:spPr>
            <p:txBody>
              <a:bodyPr wrap="none" tIns="0" bIns="0" rtlCol="0" anchor="t">
                <a:spAutoFit/>
              </a:bodyPr>
              <a:lstStyle/>
              <a:p>
                <a:pPr algn="ctr">
                  <a:lnSpc>
                    <a:spcPts val="975"/>
                  </a:lnSpc>
                </a:pPr>
                <a:r>
                  <a:rPr lang="en-US" sz="900">
                    <a:solidFill>
                      <a:schemeClr val="bg1">
                        <a:lumMod val="50000"/>
                        <a:lumOff val="50000"/>
                      </a:schemeClr>
                    </a:solidFill>
                    <a:latin typeface="Nunito SemiBold" panose="00000700000000000000" pitchFamily="2" charset="0"/>
                  </a:rPr>
                  <a:t>Raise Ticket</a:t>
                </a:r>
              </a:p>
            </p:txBody>
          </p:sp>
        </p:grpSp>
        <p:grpSp>
          <p:nvGrpSpPr>
            <p:cNvPr id="199" name="Group 198">
              <a:extLst>
                <a:ext uri="{FF2B5EF4-FFF2-40B4-BE49-F238E27FC236}">
                  <a16:creationId xmlns:a16="http://schemas.microsoft.com/office/drawing/2014/main" id="{64AF1F0A-C4DC-443C-BFB7-AF513DFFAF3B}"/>
                </a:ext>
              </a:extLst>
            </p:cNvPr>
            <p:cNvGrpSpPr/>
            <p:nvPr/>
          </p:nvGrpSpPr>
          <p:grpSpPr>
            <a:xfrm>
              <a:off x="4540250" y="2784882"/>
              <a:ext cx="1280160" cy="1280160"/>
              <a:chOff x="5372708" y="3211387"/>
              <a:chExt cx="1280160" cy="1280160"/>
            </a:xfrm>
          </p:grpSpPr>
          <p:pic>
            <p:nvPicPr>
              <p:cNvPr id="65" name="Graphic 64">
                <a:extLst>
                  <a:ext uri="{FF2B5EF4-FFF2-40B4-BE49-F238E27FC236}">
                    <a16:creationId xmlns:a16="http://schemas.microsoft.com/office/drawing/2014/main" id="{329055E1-5A4B-4EDA-A51E-D67E47A2061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816097" y="3421261"/>
                <a:ext cx="393383" cy="393383"/>
              </a:xfrm>
              <a:prstGeom prst="rect">
                <a:avLst/>
              </a:prstGeom>
            </p:spPr>
          </p:pic>
          <p:sp>
            <p:nvSpPr>
              <p:cNvPr id="351" name="Oval 350">
                <a:extLst>
                  <a:ext uri="{FF2B5EF4-FFF2-40B4-BE49-F238E27FC236}">
                    <a16:creationId xmlns:a16="http://schemas.microsoft.com/office/drawing/2014/main" id="{18AD2C9E-D8A1-43D5-B64B-56FA757F72F1}"/>
                  </a:ext>
                </a:extLst>
              </p:cNvPr>
              <p:cNvSpPr>
                <a:spLocks noChangeAspect="1"/>
              </p:cNvSpPr>
              <p:nvPr/>
            </p:nvSpPr>
            <p:spPr>
              <a:xfrm>
                <a:off x="5372708" y="3211387"/>
                <a:ext cx="1280160" cy="1280160"/>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ts val="825"/>
                  </a:lnSpc>
                </a:pPr>
                <a:endParaRPr lang="en-US" sz="900"/>
              </a:p>
            </p:txBody>
          </p:sp>
          <p:sp>
            <p:nvSpPr>
              <p:cNvPr id="352" name="TextBox 351">
                <a:extLst>
                  <a:ext uri="{FF2B5EF4-FFF2-40B4-BE49-F238E27FC236}">
                    <a16:creationId xmlns:a16="http://schemas.microsoft.com/office/drawing/2014/main" id="{5DFB7CD4-53DC-4379-9DA7-1D75E7F80014}"/>
                  </a:ext>
                </a:extLst>
              </p:cNvPr>
              <p:cNvSpPr txBox="1"/>
              <p:nvPr/>
            </p:nvSpPr>
            <p:spPr>
              <a:xfrm>
                <a:off x="5696248" y="3970402"/>
                <a:ext cx="633080" cy="170987"/>
              </a:xfrm>
              <a:prstGeom prst="rect">
                <a:avLst/>
              </a:prstGeom>
              <a:noFill/>
            </p:spPr>
            <p:txBody>
              <a:bodyPr wrap="none" tIns="0" bIns="0" rtlCol="0" anchor="t">
                <a:spAutoFit/>
              </a:bodyPr>
              <a:lstStyle/>
              <a:p>
                <a:pPr algn="ctr">
                  <a:lnSpc>
                    <a:spcPts val="975"/>
                  </a:lnSpc>
                </a:pPr>
                <a:r>
                  <a:rPr lang="en-US" sz="900">
                    <a:solidFill>
                      <a:schemeClr val="bg1">
                        <a:lumMod val="50000"/>
                        <a:lumOff val="50000"/>
                      </a:schemeClr>
                    </a:solidFill>
                    <a:latin typeface="Nunito SemiBold" panose="00000700000000000000" pitchFamily="2" charset="0"/>
                  </a:rPr>
                  <a:t>Triage</a:t>
                </a:r>
              </a:p>
            </p:txBody>
          </p:sp>
        </p:grpSp>
        <p:grpSp>
          <p:nvGrpSpPr>
            <p:cNvPr id="200" name="Group 199">
              <a:extLst>
                <a:ext uri="{FF2B5EF4-FFF2-40B4-BE49-F238E27FC236}">
                  <a16:creationId xmlns:a16="http://schemas.microsoft.com/office/drawing/2014/main" id="{F8002196-A8C3-47BC-945D-8133CE12180F}"/>
                </a:ext>
              </a:extLst>
            </p:cNvPr>
            <p:cNvGrpSpPr/>
            <p:nvPr/>
          </p:nvGrpSpPr>
          <p:grpSpPr>
            <a:xfrm>
              <a:off x="6285020" y="2784882"/>
              <a:ext cx="1280160" cy="1280160"/>
              <a:chOff x="7117924" y="3211387"/>
              <a:chExt cx="1280160" cy="1280160"/>
            </a:xfrm>
          </p:grpSpPr>
          <p:pic>
            <p:nvPicPr>
              <p:cNvPr id="81" name="Graphic 80">
                <a:extLst>
                  <a:ext uri="{FF2B5EF4-FFF2-40B4-BE49-F238E27FC236}">
                    <a16:creationId xmlns:a16="http://schemas.microsoft.com/office/drawing/2014/main" id="{9CF06F90-588F-4492-B478-39AFBDC08C8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17974" y="3377922"/>
                <a:ext cx="480060" cy="480060"/>
              </a:xfrm>
              <a:prstGeom prst="rect">
                <a:avLst/>
              </a:prstGeom>
            </p:spPr>
          </p:pic>
          <p:sp>
            <p:nvSpPr>
              <p:cNvPr id="353" name="Oval 352">
                <a:extLst>
                  <a:ext uri="{FF2B5EF4-FFF2-40B4-BE49-F238E27FC236}">
                    <a16:creationId xmlns:a16="http://schemas.microsoft.com/office/drawing/2014/main" id="{E9D079DF-4199-4969-931E-98B843B98FD5}"/>
                  </a:ext>
                </a:extLst>
              </p:cNvPr>
              <p:cNvSpPr>
                <a:spLocks noChangeAspect="1"/>
              </p:cNvSpPr>
              <p:nvPr/>
            </p:nvSpPr>
            <p:spPr>
              <a:xfrm>
                <a:off x="7117924" y="3211387"/>
                <a:ext cx="1280160" cy="1280160"/>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ts val="825"/>
                  </a:lnSpc>
                </a:pPr>
                <a:endParaRPr lang="en-US" sz="900"/>
              </a:p>
            </p:txBody>
          </p:sp>
          <p:sp>
            <p:nvSpPr>
              <p:cNvPr id="354" name="TextBox 353">
                <a:extLst>
                  <a:ext uri="{FF2B5EF4-FFF2-40B4-BE49-F238E27FC236}">
                    <a16:creationId xmlns:a16="http://schemas.microsoft.com/office/drawing/2014/main" id="{50E3468B-9562-421B-B796-00CC40A6DACA}"/>
                  </a:ext>
                </a:extLst>
              </p:cNvPr>
              <p:cNvSpPr txBox="1"/>
              <p:nvPr/>
            </p:nvSpPr>
            <p:spPr>
              <a:xfrm>
                <a:off x="7285439" y="3970402"/>
                <a:ext cx="945131" cy="341973"/>
              </a:xfrm>
              <a:prstGeom prst="rect">
                <a:avLst/>
              </a:prstGeom>
              <a:noFill/>
            </p:spPr>
            <p:txBody>
              <a:bodyPr wrap="none" tIns="0" bIns="0" rtlCol="0" anchor="t">
                <a:spAutoFit/>
              </a:bodyPr>
              <a:lstStyle/>
              <a:p>
                <a:pPr algn="ctr">
                  <a:lnSpc>
                    <a:spcPts val="975"/>
                  </a:lnSpc>
                </a:pPr>
                <a:r>
                  <a:rPr lang="en-US" sz="900">
                    <a:solidFill>
                      <a:schemeClr val="bg1">
                        <a:lumMod val="50000"/>
                        <a:lumOff val="50000"/>
                      </a:schemeClr>
                    </a:solidFill>
                    <a:latin typeface="Nunito SemiBold" panose="00000700000000000000" pitchFamily="2" charset="0"/>
                  </a:rPr>
                  <a:t>Root-cause</a:t>
                </a:r>
              </a:p>
              <a:p>
                <a:pPr algn="ctr">
                  <a:lnSpc>
                    <a:spcPts val="975"/>
                  </a:lnSpc>
                </a:pPr>
                <a:r>
                  <a:rPr lang="en-US" sz="900">
                    <a:solidFill>
                      <a:schemeClr val="bg1">
                        <a:lumMod val="50000"/>
                        <a:lumOff val="50000"/>
                      </a:schemeClr>
                    </a:solidFill>
                    <a:latin typeface="Nunito SemiBold" panose="00000700000000000000" pitchFamily="2" charset="0"/>
                  </a:rPr>
                  <a:t>Analysis</a:t>
                </a:r>
              </a:p>
            </p:txBody>
          </p:sp>
        </p:grpSp>
        <p:grpSp>
          <p:nvGrpSpPr>
            <p:cNvPr id="202" name="Group 201">
              <a:extLst>
                <a:ext uri="{FF2B5EF4-FFF2-40B4-BE49-F238E27FC236}">
                  <a16:creationId xmlns:a16="http://schemas.microsoft.com/office/drawing/2014/main" id="{04153473-0E5C-4285-8BE2-24E043B8605A}"/>
                </a:ext>
              </a:extLst>
            </p:cNvPr>
            <p:cNvGrpSpPr/>
            <p:nvPr/>
          </p:nvGrpSpPr>
          <p:grpSpPr>
            <a:xfrm>
              <a:off x="9073037" y="4326317"/>
              <a:ext cx="1280160" cy="1280160"/>
              <a:chOff x="10365570" y="3211387"/>
              <a:chExt cx="1280160" cy="1280160"/>
            </a:xfrm>
          </p:grpSpPr>
          <p:pic>
            <p:nvPicPr>
              <p:cNvPr id="123" name="Graphic 122">
                <a:extLst>
                  <a:ext uri="{FF2B5EF4-FFF2-40B4-BE49-F238E27FC236}">
                    <a16:creationId xmlns:a16="http://schemas.microsoft.com/office/drawing/2014/main" id="{7A332329-09D4-4209-8662-EF2C96CAA70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768954" y="3404592"/>
                <a:ext cx="473392" cy="426720"/>
              </a:xfrm>
              <a:prstGeom prst="rect">
                <a:avLst/>
              </a:prstGeom>
            </p:spPr>
          </p:pic>
          <p:sp>
            <p:nvSpPr>
              <p:cNvPr id="355" name="Oval 354">
                <a:extLst>
                  <a:ext uri="{FF2B5EF4-FFF2-40B4-BE49-F238E27FC236}">
                    <a16:creationId xmlns:a16="http://schemas.microsoft.com/office/drawing/2014/main" id="{45169D0E-A616-4978-956B-91E07CAE12BC}"/>
                  </a:ext>
                </a:extLst>
              </p:cNvPr>
              <p:cNvSpPr>
                <a:spLocks noChangeAspect="1"/>
              </p:cNvSpPr>
              <p:nvPr/>
            </p:nvSpPr>
            <p:spPr>
              <a:xfrm>
                <a:off x="10365570" y="3211387"/>
                <a:ext cx="1280160" cy="1280160"/>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ts val="825"/>
                  </a:lnSpc>
                </a:pPr>
                <a:endParaRPr lang="en-US" sz="900"/>
              </a:p>
            </p:txBody>
          </p:sp>
          <p:sp>
            <p:nvSpPr>
              <p:cNvPr id="356" name="TextBox 355">
                <a:extLst>
                  <a:ext uri="{FF2B5EF4-FFF2-40B4-BE49-F238E27FC236}">
                    <a16:creationId xmlns:a16="http://schemas.microsoft.com/office/drawing/2014/main" id="{68A2B624-B0AE-42D4-A9AD-C4EC4C27AEF2}"/>
                  </a:ext>
                </a:extLst>
              </p:cNvPr>
              <p:cNvSpPr txBox="1"/>
              <p:nvPr/>
            </p:nvSpPr>
            <p:spPr>
              <a:xfrm>
                <a:off x="10658333" y="3887046"/>
                <a:ext cx="694635" cy="512961"/>
              </a:xfrm>
              <a:prstGeom prst="rect">
                <a:avLst/>
              </a:prstGeom>
              <a:noFill/>
            </p:spPr>
            <p:txBody>
              <a:bodyPr wrap="none" lIns="0" tIns="0" rIns="0" bIns="0" rtlCol="0" anchor="t">
                <a:spAutoFit/>
              </a:bodyPr>
              <a:lstStyle/>
              <a:p>
                <a:pPr algn="ctr">
                  <a:lnSpc>
                    <a:spcPts val="975"/>
                  </a:lnSpc>
                </a:pPr>
                <a:r>
                  <a:rPr lang="en-US" sz="900">
                    <a:solidFill>
                      <a:schemeClr val="bg1">
                        <a:lumMod val="50000"/>
                        <a:lumOff val="50000"/>
                      </a:schemeClr>
                    </a:solidFill>
                    <a:latin typeface="Nunito SemiBold" panose="00000700000000000000" pitchFamily="2" charset="0"/>
                  </a:rPr>
                  <a:t>Update</a:t>
                </a:r>
              </a:p>
              <a:p>
                <a:pPr algn="ctr">
                  <a:lnSpc>
                    <a:spcPts val="975"/>
                  </a:lnSpc>
                </a:pPr>
                <a:r>
                  <a:rPr lang="en-US" sz="900">
                    <a:solidFill>
                      <a:schemeClr val="bg1">
                        <a:lumMod val="50000"/>
                        <a:lumOff val="50000"/>
                      </a:schemeClr>
                    </a:solidFill>
                    <a:latin typeface="Nunito SemiBold" panose="00000700000000000000" pitchFamily="2" charset="0"/>
                  </a:rPr>
                  <a:t>Knowledge</a:t>
                </a:r>
              </a:p>
              <a:p>
                <a:pPr algn="ctr">
                  <a:lnSpc>
                    <a:spcPts val="975"/>
                  </a:lnSpc>
                </a:pPr>
                <a:r>
                  <a:rPr lang="en-US" sz="900">
                    <a:solidFill>
                      <a:schemeClr val="bg1">
                        <a:lumMod val="50000"/>
                        <a:lumOff val="50000"/>
                      </a:schemeClr>
                    </a:solidFill>
                    <a:latin typeface="Nunito SemiBold" panose="00000700000000000000" pitchFamily="2" charset="0"/>
                  </a:rPr>
                  <a:t>Base</a:t>
                </a:r>
              </a:p>
            </p:txBody>
          </p:sp>
        </p:grpSp>
        <p:grpSp>
          <p:nvGrpSpPr>
            <p:cNvPr id="187" name="Group 186">
              <a:extLst>
                <a:ext uri="{FF2B5EF4-FFF2-40B4-BE49-F238E27FC236}">
                  <a16:creationId xmlns:a16="http://schemas.microsoft.com/office/drawing/2014/main" id="{743B329D-2A74-4534-A019-2CEB6EFDDCC6}"/>
                </a:ext>
              </a:extLst>
            </p:cNvPr>
            <p:cNvGrpSpPr/>
            <p:nvPr/>
          </p:nvGrpSpPr>
          <p:grpSpPr>
            <a:xfrm>
              <a:off x="7899032" y="3656295"/>
              <a:ext cx="1005840" cy="1005840"/>
              <a:chOff x="157414" y="1849892"/>
              <a:chExt cx="1005840" cy="1005840"/>
            </a:xfrm>
          </p:grpSpPr>
          <p:pic>
            <p:nvPicPr>
              <p:cNvPr id="109" name="Graphic 108">
                <a:extLst>
                  <a:ext uri="{FF2B5EF4-FFF2-40B4-BE49-F238E27FC236}">
                    <a16:creationId xmlns:a16="http://schemas.microsoft.com/office/drawing/2014/main" id="{5274DE8B-276E-4481-ADFC-DE0D056FE96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90313" y="1947688"/>
                <a:ext cx="340043" cy="326708"/>
              </a:xfrm>
              <a:prstGeom prst="rect">
                <a:avLst/>
              </a:prstGeom>
            </p:spPr>
          </p:pic>
          <p:sp>
            <p:nvSpPr>
              <p:cNvPr id="361" name="Oval 360">
                <a:extLst>
                  <a:ext uri="{FF2B5EF4-FFF2-40B4-BE49-F238E27FC236}">
                    <a16:creationId xmlns:a16="http://schemas.microsoft.com/office/drawing/2014/main" id="{60CDA498-5BD4-4B7D-AD2D-AA5AF52C0635}"/>
                  </a:ext>
                </a:extLst>
              </p:cNvPr>
              <p:cNvSpPr>
                <a:spLocks noChangeAspect="1"/>
              </p:cNvSpPr>
              <p:nvPr/>
            </p:nvSpPr>
            <p:spPr>
              <a:xfrm>
                <a:off x="157414" y="1849892"/>
                <a:ext cx="1005840" cy="1005840"/>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ts val="825"/>
                  </a:lnSpc>
                </a:pPr>
                <a:endParaRPr lang="en-US" sz="750"/>
              </a:p>
            </p:txBody>
          </p:sp>
          <p:sp>
            <p:nvSpPr>
              <p:cNvPr id="362" name="TextBox 361">
                <a:extLst>
                  <a:ext uri="{FF2B5EF4-FFF2-40B4-BE49-F238E27FC236}">
                    <a16:creationId xmlns:a16="http://schemas.microsoft.com/office/drawing/2014/main" id="{52FB6273-0F7F-4C25-A571-9E31FD84FDBC}"/>
                  </a:ext>
                </a:extLst>
              </p:cNvPr>
              <p:cNvSpPr txBox="1"/>
              <p:nvPr/>
            </p:nvSpPr>
            <p:spPr>
              <a:xfrm>
                <a:off x="308742" y="2340864"/>
                <a:ext cx="703184" cy="273579"/>
              </a:xfrm>
              <a:prstGeom prst="rect">
                <a:avLst/>
              </a:prstGeom>
              <a:noFill/>
            </p:spPr>
            <p:txBody>
              <a:bodyPr wrap="none" lIns="0" tIns="0" rIns="0" bIns="0" rtlCol="0" anchor="t">
                <a:spAutoFit/>
              </a:bodyPr>
              <a:lstStyle/>
              <a:p>
                <a:pPr algn="ctr">
                  <a:lnSpc>
                    <a:spcPts val="825"/>
                  </a:lnSpc>
                </a:pPr>
                <a:r>
                  <a:rPr lang="en-US" sz="750">
                    <a:solidFill>
                      <a:schemeClr val="bg1">
                        <a:lumMod val="50000"/>
                        <a:lumOff val="50000"/>
                      </a:schemeClr>
                    </a:solidFill>
                    <a:latin typeface="Nunito SemiBold" panose="00000700000000000000" pitchFamily="2" charset="0"/>
                  </a:rPr>
                  <a:t>Incident</a:t>
                </a:r>
              </a:p>
              <a:p>
                <a:pPr algn="ctr">
                  <a:lnSpc>
                    <a:spcPts val="825"/>
                  </a:lnSpc>
                </a:pPr>
                <a:r>
                  <a:rPr lang="en-US" sz="750">
                    <a:solidFill>
                      <a:schemeClr val="bg1">
                        <a:lumMod val="50000"/>
                        <a:lumOff val="50000"/>
                      </a:schemeClr>
                    </a:solidFill>
                    <a:latin typeface="Nunito SemiBold" panose="00000700000000000000" pitchFamily="2" charset="0"/>
                  </a:rPr>
                  <a:t>Management</a:t>
                </a:r>
              </a:p>
            </p:txBody>
          </p:sp>
        </p:grpSp>
        <p:grpSp>
          <p:nvGrpSpPr>
            <p:cNvPr id="190" name="Group 189">
              <a:extLst>
                <a:ext uri="{FF2B5EF4-FFF2-40B4-BE49-F238E27FC236}">
                  <a16:creationId xmlns:a16="http://schemas.microsoft.com/office/drawing/2014/main" id="{ECC9001F-3BA4-4CBA-88F3-2700D5F0F9BC}"/>
                </a:ext>
              </a:extLst>
            </p:cNvPr>
            <p:cNvGrpSpPr/>
            <p:nvPr/>
          </p:nvGrpSpPr>
          <p:grpSpPr>
            <a:xfrm>
              <a:off x="10242447" y="5522118"/>
              <a:ext cx="1005840" cy="1005840"/>
              <a:chOff x="6594512" y="1853148"/>
              <a:chExt cx="1005840" cy="1005840"/>
            </a:xfrm>
          </p:grpSpPr>
          <p:pic>
            <p:nvPicPr>
              <p:cNvPr id="130" name="Graphic 129">
                <a:extLst>
                  <a:ext uri="{FF2B5EF4-FFF2-40B4-BE49-F238E27FC236}">
                    <a16:creationId xmlns:a16="http://schemas.microsoft.com/office/drawing/2014/main" id="{E383D54B-A74E-4CBB-9D91-A04DB2E6CB9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6937412" y="1951192"/>
                <a:ext cx="320040" cy="306705"/>
              </a:xfrm>
              <a:prstGeom prst="rect">
                <a:avLst/>
              </a:prstGeom>
            </p:spPr>
          </p:pic>
          <p:sp>
            <p:nvSpPr>
              <p:cNvPr id="367" name="Oval 366">
                <a:extLst>
                  <a:ext uri="{FF2B5EF4-FFF2-40B4-BE49-F238E27FC236}">
                    <a16:creationId xmlns:a16="http://schemas.microsoft.com/office/drawing/2014/main" id="{253DBE8D-52E3-4157-8D18-E57EB89A0D7C}"/>
                  </a:ext>
                </a:extLst>
              </p:cNvPr>
              <p:cNvSpPr>
                <a:spLocks noChangeAspect="1"/>
              </p:cNvSpPr>
              <p:nvPr/>
            </p:nvSpPr>
            <p:spPr>
              <a:xfrm>
                <a:off x="6594512" y="1853148"/>
                <a:ext cx="1005840" cy="1005840"/>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ts val="825"/>
                  </a:lnSpc>
                </a:pPr>
                <a:endParaRPr lang="en-US" sz="750"/>
              </a:p>
            </p:txBody>
          </p:sp>
          <p:sp>
            <p:nvSpPr>
              <p:cNvPr id="368" name="TextBox 367">
                <a:extLst>
                  <a:ext uri="{FF2B5EF4-FFF2-40B4-BE49-F238E27FC236}">
                    <a16:creationId xmlns:a16="http://schemas.microsoft.com/office/drawing/2014/main" id="{2B513441-CA39-4E7A-889B-958FF59F1F9A}"/>
                  </a:ext>
                </a:extLst>
              </p:cNvPr>
              <p:cNvSpPr txBox="1"/>
              <p:nvPr/>
            </p:nvSpPr>
            <p:spPr>
              <a:xfrm>
                <a:off x="6701811" y="2295144"/>
                <a:ext cx="791243" cy="547159"/>
              </a:xfrm>
              <a:prstGeom prst="rect">
                <a:avLst/>
              </a:prstGeom>
              <a:noFill/>
            </p:spPr>
            <p:txBody>
              <a:bodyPr wrap="none" tIns="0" bIns="0" rtlCol="0" anchor="t">
                <a:spAutoFit/>
              </a:bodyPr>
              <a:lstStyle/>
              <a:p>
                <a:pPr algn="ctr">
                  <a:lnSpc>
                    <a:spcPts val="825"/>
                  </a:lnSpc>
                </a:pPr>
                <a:r>
                  <a:rPr lang="en-US" sz="750">
                    <a:solidFill>
                      <a:schemeClr val="bg1">
                        <a:lumMod val="50000"/>
                        <a:lumOff val="50000"/>
                      </a:schemeClr>
                    </a:solidFill>
                    <a:latin typeface="Nunito SemiBold" panose="00000700000000000000" pitchFamily="2" charset="0"/>
                  </a:rPr>
                  <a:t>Update</a:t>
                </a:r>
              </a:p>
              <a:p>
                <a:pPr algn="ctr">
                  <a:lnSpc>
                    <a:spcPts val="825"/>
                  </a:lnSpc>
                </a:pPr>
                <a:r>
                  <a:rPr lang="en-US" sz="750">
                    <a:solidFill>
                      <a:schemeClr val="bg1">
                        <a:lumMod val="50000"/>
                        <a:lumOff val="50000"/>
                      </a:schemeClr>
                    </a:solidFill>
                    <a:latin typeface="Nunito SemiBold" panose="00000700000000000000" pitchFamily="2" charset="0"/>
                  </a:rPr>
                  <a:t>Business </a:t>
                </a:r>
              </a:p>
              <a:p>
                <a:pPr algn="ctr">
                  <a:lnSpc>
                    <a:spcPts val="825"/>
                  </a:lnSpc>
                </a:pPr>
                <a:r>
                  <a:rPr lang="en-US" sz="750">
                    <a:solidFill>
                      <a:schemeClr val="bg1">
                        <a:lumMod val="50000"/>
                        <a:lumOff val="50000"/>
                      </a:schemeClr>
                    </a:solidFill>
                    <a:latin typeface="Nunito SemiBold" panose="00000700000000000000" pitchFamily="2" charset="0"/>
                  </a:rPr>
                  <a:t>Continuity</a:t>
                </a:r>
              </a:p>
              <a:p>
                <a:pPr algn="ctr">
                  <a:lnSpc>
                    <a:spcPts val="825"/>
                  </a:lnSpc>
                </a:pPr>
                <a:r>
                  <a:rPr lang="en-US" sz="750">
                    <a:solidFill>
                      <a:schemeClr val="bg1">
                        <a:lumMod val="50000"/>
                        <a:lumOff val="50000"/>
                      </a:schemeClr>
                    </a:solidFill>
                    <a:latin typeface="Nunito SemiBold" panose="00000700000000000000" pitchFamily="2" charset="0"/>
                  </a:rPr>
                  <a:t>Plan</a:t>
                </a:r>
              </a:p>
            </p:txBody>
          </p:sp>
        </p:grpSp>
        <p:grpSp>
          <p:nvGrpSpPr>
            <p:cNvPr id="189" name="Group 188">
              <a:extLst>
                <a:ext uri="{FF2B5EF4-FFF2-40B4-BE49-F238E27FC236}">
                  <a16:creationId xmlns:a16="http://schemas.microsoft.com/office/drawing/2014/main" id="{BF165AA1-DAEE-4848-9DD4-F5A3D50C4031}"/>
                </a:ext>
              </a:extLst>
            </p:cNvPr>
            <p:cNvGrpSpPr/>
            <p:nvPr/>
          </p:nvGrpSpPr>
          <p:grpSpPr>
            <a:xfrm>
              <a:off x="8193003" y="5524889"/>
              <a:ext cx="1005840" cy="1005840"/>
              <a:chOff x="328006" y="1849892"/>
              <a:chExt cx="1005840" cy="1005840"/>
            </a:xfrm>
          </p:grpSpPr>
          <p:pic>
            <p:nvPicPr>
              <p:cNvPr id="127" name="Graphic 126">
                <a:extLst>
                  <a:ext uri="{FF2B5EF4-FFF2-40B4-BE49-F238E27FC236}">
                    <a16:creationId xmlns:a16="http://schemas.microsoft.com/office/drawing/2014/main" id="{9BF02DC7-D5E6-4734-9768-6FDA07F02413}"/>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694242" y="1957624"/>
                <a:ext cx="273368" cy="300038"/>
              </a:xfrm>
              <a:prstGeom prst="rect">
                <a:avLst/>
              </a:prstGeom>
            </p:spPr>
          </p:pic>
          <p:sp>
            <p:nvSpPr>
              <p:cNvPr id="369" name="Oval 368">
                <a:extLst>
                  <a:ext uri="{FF2B5EF4-FFF2-40B4-BE49-F238E27FC236}">
                    <a16:creationId xmlns:a16="http://schemas.microsoft.com/office/drawing/2014/main" id="{7F713F15-5F98-4104-9686-BAEBC752F0B2}"/>
                  </a:ext>
                </a:extLst>
              </p:cNvPr>
              <p:cNvSpPr>
                <a:spLocks noChangeAspect="1"/>
              </p:cNvSpPr>
              <p:nvPr/>
            </p:nvSpPr>
            <p:spPr>
              <a:xfrm>
                <a:off x="328006" y="1849892"/>
                <a:ext cx="1005840" cy="1005840"/>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ts val="825"/>
                  </a:lnSpc>
                </a:pPr>
                <a:endParaRPr lang="en-US" sz="750"/>
              </a:p>
            </p:txBody>
          </p:sp>
          <p:sp>
            <p:nvSpPr>
              <p:cNvPr id="370" name="TextBox 369">
                <a:extLst>
                  <a:ext uri="{FF2B5EF4-FFF2-40B4-BE49-F238E27FC236}">
                    <a16:creationId xmlns:a16="http://schemas.microsoft.com/office/drawing/2014/main" id="{28C80606-8648-434B-9670-B500BB4A45A1}"/>
                  </a:ext>
                </a:extLst>
              </p:cNvPr>
              <p:cNvSpPr txBox="1"/>
              <p:nvPr/>
            </p:nvSpPr>
            <p:spPr>
              <a:xfrm>
                <a:off x="467366" y="2340864"/>
                <a:ext cx="727123" cy="410369"/>
              </a:xfrm>
              <a:prstGeom prst="rect">
                <a:avLst/>
              </a:prstGeom>
              <a:noFill/>
            </p:spPr>
            <p:txBody>
              <a:bodyPr wrap="none" tIns="0" bIns="0" rtlCol="0" anchor="t">
                <a:spAutoFit/>
              </a:bodyPr>
              <a:lstStyle/>
              <a:p>
                <a:pPr algn="ctr">
                  <a:lnSpc>
                    <a:spcPts val="825"/>
                  </a:lnSpc>
                </a:pPr>
                <a:r>
                  <a:rPr lang="en-US" sz="750">
                    <a:solidFill>
                      <a:schemeClr val="bg1">
                        <a:lumMod val="50000"/>
                        <a:lumOff val="50000"/>
                      </a:schemeClr>
                    </a:solidFill>
                    <a:latin typeface="Nunito SemiBold" panose="00000700000000000000" pitchFamily="2" charset="0"/>
                  </a:rPr>
                  <a:t>Update</a:t>
                </a:r>
              </a:p>
              <a:p>
                <a:pPr algn="ctr">
                  <a:lnSpc>
                    <a:spcPts val="825"/>
                  </a:lnSpc>
                </a:pPr>
                <a:r>
                  <a:rPr lang="en-US" sz="750">
                    <a:solidFill>
                      <a:schemeClr val="bg1">
                        <a:lumMod val="50000"/>
                        <a:lumOff val="50000"/>
                      </a:schemeClr>
                    </a:solidFill>
                    <a:latin typeface="Nunito SemiBold" panose="00000700000000000000" pitchFamily="2" charset="0"/>
                  </a:rPr>
                  <a:t>Disaster</a:t>
                </a:r>
              </a:p>
              <a:p>
                <a:pPr algn="ctr">
                  <a:lnSpc>
                    <a:spcPts val="825"/>
                  </a:lnSpc>
                </a:pPr>
                <a:r>
                  <a:rPr lang="en-US" sz="750">
                    <a:solidFill>
                      <a:schemeClr val="bg1">
                        <a:lumMod val="50000"/>
                        <a:lumOff val="50000"/>
                      </a:schemeClr>
                    </a:solidFill>
                    <a:latin typeface="Nunito SemiBold" panose="00000700000000000000" pitchFamily="2" charset="0"/>
                  </a:rPr>
                  <a:t>Recovery</a:t>
                </a:r>
              </a:p>
            </p:txBody>
          </p:sp>
        </p:grpSp>
        <p:cxnSp>
          <p:nvCxnSpPr>
            <p:cNvPr id="213" name="Straight Arrow Connector 212">
              <a:extLst>
                <a:ext uri="{FF2B5EF4-FFF2-40B4-BE49-F238E27FC236}">
                  <a16:creationId xmlns:a16="http://schemas.microsoft.com/office/drawing/2014/main" id="{F7027790-7FD8-4E63-AD23-6A0FB1A1CCE1}"/>
                </a:ext>
              </a:extLst>
            </p:cNvPr>
            <p:cNvCxnSpPr>
              <a:cxnSpLocks/>
              <a:stCxn id="351" idx="6"/>
            </p:cNvCxnSpPr>
            <p:nvPr/>
          </p:nvCxnSpPr>
          <p:spPr>
            <a:xfrm>
              <a:off x="5820410" y="3424962"/>
              <a:ext cx="325246" cy="0"/>
            </a:xfrm>
            <a:prstGeom prst="straightConnector1">
              <a:avLst/>
            </a:prstGeom>
            <a:ln w="444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761F9133-E70D-438C-88E0-7DBC382D2442}"/>
                </a:ext>
              </a:extLst>
            </p:cNvPr>
            <p:cNvCxnSpPr>
              <a:cxnSpLocks/>
              <a:stCxn id="342" idx="6"/>
            </p:cNvCxnSpPr>
            <p:nvPr/>
          </p:nvCxnSpPr>
          <p:spPr>
            <a:xfrm>
              <a:off x="3093269" y="3424962"/>
              <a:ext cx="1317366" cy="0"/>
            </a:xfrm>
            <a:prstGeom prst="straightConnector1">
              <a:avLst/>
            </a:prstGeom>
            <a:ln w="444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D1B6DDCB-678D-45A6-9AA8-AD7CE4D27E3E}"/>
                </a:ext>
              </a:extLst>
            </p:cNvPr>
            <p:cNvCxnSpPr>
              <a:cxnSpLocks/>
              <a:stCxn id="338" idx="6"/>
            </p:cNvCxnSpPr>
            <p:nvPr/>
          </p:nvCxnSpPr>
          <p:spPr>
            <a:xfrm>
              <a:off x="1412384" y="3424962"/>
              <a:ext cx="274650" cy="0"/>
            </a:xfrm>
            <a:prstGeom prst="straightConnector1">
              <a:avLst/>
            </a:prstGeom>
            <a:ln w="444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E654DF1F-2E36-42E3-930D-5A28466F09C8}"/>
                </a:ext>
              </a:extLst>
            </p:cNvPr>
            <p:cNvCxnSpPr>
              <a:cxnSpLocks/>
              <a:stCxn id="322" idx="4"/>
            </p:cNvCxnSpPr>
            <p:nvPr/>
          </p:nvCxnSpPr>
          <p:spPr>
            <a:xfrm>
              <a:off x="2453189" y="2371957"/>
              <a:ext cx="0" cy="303763"/>
            </a:xfrm>
            <a:prstGeom prst="straightConnector1">
              <a:avLst/>
            </a:prstGeom>
            <a:ln w="444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EA8B0702-35C8-4F82-AE99-7886A3624653}"/>
                </a:ext>
              </a:extLst>
            </p:cNvPr>
            <p:cNvCxnSpPr>
              <a:cxnSpLocks/>
              <a:stCxn id="52" idx="3"/>
            </p:cNvCxnSpPr>
            <p:nvPr/>
          </p:nvCxnSpPr>
          <p:spPr>
            <a:xfrm flipH="1">
              <a:off x="2972944" y="2729669"/>
              <a:ext cx="177977" cy="190279"/>
            </a:xfrm>
            <a:prstGeom prst="straightConnector1">
              <a:avLst/>
            </a:prstGeom>
            <a:ln w="444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EFAB8FAB-2B55-4C34-A2D8-51AF052BCDB5}"/>
                </a:ext>
              </a:extLst>
            </p:cNvPr>
            <p:cNvCxnSpPr>
              <a:cxnSpLocks/>
              <a:stCxn id="299" idx="5"/>
            </p:cNvCxnSpPr>
            <p:nvPr/>
          </p:nvCxnSpPr>
          <p:spPr>
            <a:xfrm>
              <a:off x="1760582" y="2729669"/>
              <a:ext cx="168979" cy="179534"/>
            </a:xfrm>
            <a:prstGeom prst="straightConnector1">
              <a:avLst/>
            </a:prstGeom>
            <a:ln w="444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2E71BE11-F570-41D0-B468-8306545E48C6}"/>
                </a:ext>
              </a:extLst>
            </p:cNvPr>
            <p:cNvCxnSpPr>
              <a:cxnSpLocks/>
              <a:stCxn id="335" idx="7"/>
            </p:cNvCxnSpPr>
            <p:nvPr/>
          </p:nvCxnSpPr>
          <p:spPr>
            <a:xfrm flipV="1">
              <a:off x="1760582" y="3913428"/>
              <a:ext cx="168283" cy="209266"/>
            </a:xfrm>
            <a:prstGeom prst="straightConnector1">
              <a:avLst/>
            </a:prstGeom>
            <a:ln w="444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306D5159-83C4-429C-AEA6-9384A952038D}"/>
                </a:ext>
              </a:extLst>
            </p:cNvPr>
            <p:cNvCxnSpPr>
              <a:cxnSpLocks/>
              <a:stCxn id="326" idx="1"/>
            </p:cNvCxnSpPr>
            <p:nvPr/>
          </p:nvCxnSpPr>
          <p:spPr>
            <a:xfrm flipH="1" flipV="1">
              <a:off x="2959585" y="3931358"/>
              <a:ext cx="191336" cy="191336"/>
            </a:xfrm>
            <a:prstGeom prst="straightConnector1">
              <a:avLst/>
            </a:prstGeom>
            <a:ln w="444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Straight Arrow Connector 381">
              <a:extLst>
                <a:ext uri="{FF2B5EF4-FFF2-40B4-BE49-F238E27FC236}">
                  <a16:creationId xmlns:a16="http://schemas.microsoft.com/office/drawing/2014/main" id="{33F1D0EF-7FD6-4BB6-87D1-7DFFD50F0BFE}"/>
                </a:ext>
              </a:extLst>
            </p:cNvPr>
            <p:cNvCxnSpPr>
              <a:cxnSpLocks/>
              <a:stCxn id="331" idx="0"/>
            </p:cNvCxnSpPr>
            <p:nvPr/>
          </p:nvCxnSpPr>
          <p:spPr>
            <a:xfrm flipV="1">
              <a:off x="2453189" y="4159215"/>
              <a:ext cx="0" cy="312853"/>
            </a:xfrm>
            <a:prstGeom prst="straightConnector1">
              <a:avLst/>
            </a:prstGeom>
            <a:ln w="444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6" name="Straight Arrow Connector 385">
              <a:extLst>
                <a:ext uri="{FF2B5EF4-FFF2-40B4-BE49-F238E27FC236}">
                  <a16:creationId xmlns:a16="http://schemas.microsoft.com/office/drawing/2014/main" id="{8110644E-13E6-48EC-9128-90A90E5A366E}"/>
                </a:ext>
              </a:extLst>
            </p:cNvPr>
            <p:cNvCxnSpPr>
              <a:cxnSpLocks/>
              <a:stCxn id="349" idx="0"/>
            </p:cNvCxnSpPr>
            <p:nvPr/>
          </p:nvCxnSpPr>
          <p:spPr>
            <a:xfrm flipV="1">
              <a:off x="5180330" y="4123355"/>
              <a:ext cx="0" cy="352902"/>
            </a:xfrm>
            <a:prstGeom prst="straightConnector1">
              <a:avLst/>
            </a:prstGeom>
            <a:ln w="444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Straight Arrow Connector 389">
              <a:extLst>
                <a:ext uri="{FF2B5EF4-FFF2-40B4-BE49-F238E27FC236}">
                  <a16:creationId xmlns:a16="http://schemas.microsoft.com/office/drawing/2014/main" id="{50D03E68-615F-4716-8623-9D7C31CFC8DE}"/>
                </a:ext>
              </a:extLst>
            </p:cNvPr>
            <p:cNvCxnSpPr>
              <a:cxnSpLocks/>
              <a:stCxn id="345" idx="4"/>
            </p:cNvCxnSpPr>
            <p:nvPr/>
          </p:nvCxnSpPr>
          <p:spPr>
            <a:xfrm>
              <a:off x="5180330" y="2373137"/>
              <a:ext cx="0" cy="356532"/>
            </a:xfrm>
            <a:prstGeom prst="straightConnector1">
              <a:avLst/>
            </a:prstGeom>
            <a:ln w="444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3" name="Straight Arrow Connector 392">
              <a:extLst>
                <a:ext uri="{FF2B5EF4-FFF2-40B4-BE49-F238E27FC236}">
                  <a16:creationId xmlns:a16="http://schemas.microsoft.com/office/drawing/2014/main" id="{6C84F7E2-C60B-47B0-99B5-F3F9DEF8C267}"/>
                </a:ext>
              </a:extLst>
            </p:cNvPr>
            <p:cNvCxnSpPr>
              <a:cxnSpLocks/>
              <a:stCxn id="363" idx="4"/>
            </p:cNvCxnSpPr>
            <p:nvPr/>
          </p:nvCxnSpPr>
          <p:spPr>
            <a:xfrm>
              <a:off x="9713117" y="3927882"/>
              <a:ext cx="0" cy="322222"/>
            </a:xfrm>
            <a:prstGeom prst="straightConnector1">
              <a:avLst/>
            </a:prstGeom>
            <a:ln w="444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6" name="Straight Arrow Connector 395">
              <a:extLst>
                <a:ext uri="{FF2B5EF4-FFF2-40B4-BE49-F238E27FC236}">
                  <a16:creationId xmlns:a16="http://schemas.microsoft.com/office/drawing/2014/main" id="{753E5FCF-AD53-428B-A26B-3D0C30736F5C}"/>
                </a:ext>
              </a:extLst>
            </p:cNvPr>
            <p:cNvCxnSpPr>
              <a:cxnSpLocks/>
              <a:stCxn id="359" idx="4"/>
            </p:cNvCxnSpPr>
            <p:nvPr/>
          </p:nvCxnSpPr>
          <p:spPr>
            <a:xfrm flipH="1">
              <a:off x="8399350" y="3193426"/>
              <a:ext cx="2602" cy="365011"/>
            </a:xfrm>
            <a:prstGeom prst="straightConnector1">
              <a:avLst/>
            </a:prstGeom>
            <a:ln w="444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8" name="Straight Arrow Connector 397">
              <a:extLst>
                <a:ext uri="{FF2B5EF4-FFF2-40B4-BE49-F238E27FC236}">
                  <a16:creationId xmlns:a16="http://schemas.microsoft.com/office/drawing/2014/main" id="{E572B094-4DCE-46F4-8722-14E8C918AFA4}"/>
                </a:ext>
              </a:extLst>
            </p:cNvPr>
            <p:cNvCxnSpPr>
              <a:cxnSpLocks/>
              <a:stCxn id="353" idx="7"/>
            </p:cNvCxnSpPr>
            <p:nvPr/>
          </p:nvCxnSpPr>
          <p:spPr>
            <a:xfrm flipV="1">
              <a:off x="7377705" y="2762343"/>
              <a:ext cx="431054" cy="210014"/>
            </a:xfrm>
            <a:prstGeom prst="straightConnector1">
              <a:avLst/>
            </a:prstGeom>
            <a:ln w="444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4" name="Straight Arrow Connector 413">
              <a:extLst>
                <a:ext uri="{FF2B5EF4-FFF2-40B4-BE49-F238E27FC236}">
                  <a16:creationId xmlns:a16="http://schemas.microsoft.com/office/drawing/2014/main" id="{8A199336-909F-4829-978E-CC474182A277}"/>
                </a:ext>
              </a:extLst>
            </p:cNvPr>
            <p:cNvCxnSpPr>
              <a:cxnSpLocks/>
              <a:stCxn id="353" idx="5"/>
            </p:cNvCxnSpPr>
            <p:nvPr/>
          </p:nvCxnSpPr>
          <p:spPr>
            <a:xfrm>
              <a:off x="7377705" y="3877567"/>
              <a:ext cx="449607" cy="245788"/>
            </a:xfrm>
            <a:prstGeom prst="straightConnector1">
              <a:avLst/>
            </a:prstGeom>
            <a:ln w="444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9" name="Straight Arrow Connector 418">
              <a:extLst>
                <a:ext uri="{FF2B5EF4-FFF2-40B4-BE49-F238E27FC236}">
                  <a16:creationId xmlns:a16="http://schemas.microsoft.com/office/drawing/2014/main" id="{4CADAD8F-4975-47B3-9ADE-69C2584F1C3D}"/>
                </a:ext>
              </a:extLst>
            </p:cNvPr>
            <p:cNvCxnSpPr>
              <a:cxnSpLocks/>
              <a:stCxn id="359" idx="6"/>
            </p:cNvCxnSpPr>
            <p:nvPr/>
          </p:nvCxnSpPr>
          <p:spPr>
            <a:xfrm>
              <a:off x="8904872" y="2690506"/>
              <a:ext cx="389872" cy="334013"/>
            </a:xfrm>
            <a:prstGeom prst="straightConnector1">
              <a:avLst/>
            </a:prstGeom>
            <a:ln w="444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6" name="Straight Arrow Connector 425">
              <a:extLst>
                <a:ext uri="{FF2B5EF4-FFF2-40B4-BE49-F238E27FC236}">
                  <a16:creationId xmlns:a16="http://schemas.microsoft.com/office/drawing/2014/main" id="{8D2BB464-90EB-48E8-A4B9-38078953D470}"/>
                </a:ext>
              </a:extLst>
            </p:cNvPr>
            <p:cNvCxnSpPr>
              <a:cxnSpLocks/>
              <a:stCxn id="363" idx="6"/>
            </p:cNvCxnSpPr>
            <p:nvPr/>
          </p:nvCxnSpPr>
          <p:spPr>
            <a:xfrm>
              <a:off x="10216037" y="3424962"/>
              <a:ext cx="413402" cy="360705"/>
            </a:xfrm>
            <a:prstGeom prst="straightConnector1">
              <a:avLst/>
            </a:prstGeom>
            <a:ln w="444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3" name="Straight Arrow Connector 432">
              <a:extLst>
                <a:ext uri="{FF2B5EF4-FFF2-40B4-BE49-F238E27FC236}">
                  <a16:creationId xmlns:a16="http://schemas.microsoft.com/office/drawing/2014/main" id="{7627CBCE-AEE8-4183-B281-743349E980FC}"/>
                </a:ext>
              </a:extLst>
            </p:cNvPr>
            <p:cNvCxnSpPr>
              <a:cxnSpLocks/>
              <a:stCxn id="361" idx="6"/>
            </p:cNvCxnSpPr>
            <p:nvPr/>
          </p:nvCxnSpPr>
          <p:spPr>
            <a:xfrm flipV="1">
              <a:off x="8904872" y="3838766"/>
              <a:ext cx="379911" cy="320449"/>
            </a:xfrm>
            <a:prstGeom prst="straightConnector1">
              <a:avLst/>
            </a:prstGeom>
            <a:ln w="444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6" name="Straight Arrow Connector 435">
              <a:extLst>
                <a:ext uri="{FF2B5EF4-FFF2-40B4-BE49-F238E27FC236}">
                  <a16:creationId xmlns:a16="http://schemas.microsoft.com/office/drawing/2014/main" id="{24CAA503-F3DF-451C-BAAC-5252F222A6F6}"/>
                </a:ext>
              </a:extLst>
            </p:cNvPr>
            <p:cNvCxnSpPr>
              <a:cxnSpLocks/>
              <a:stCxn id="361" idx="5"/>
            </p:cNvCxnSpPr>
            <p:nvPr/>
          </p:nvCxnSpPr>
          <p:spPr>
            <a:xfrm>
              <a:off x="8757570" y="4514833"/>
              <a:ext cx="313616" cy="184988"/>
            </a:xfrm>
            <a:prstGeom prst="straightConnector1">
              <a:avLst/>
            </a:prstGeom>
            <a:ln w="444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1" name="Straight Arrow Connector 440">
              <a:extLst>
                <a:ext uri="{FF2B5EF4-FFF2-40B4-BE49-F238E27FC236}">
                  <a16:creationId xmlns:a16="http://schemas.microsoft.com/office/drawing/2014/main" id="{1FF3037F-7A91-41E0-A590-84AD59127406}"/>
                </a:ext>
              </a:extLst>
            </p:cNvPr>
            <p:cNvCxnSpPr>
              <a:cxnSpLocks/>
              <a:stCxn id="365" idx="3"/>
            </p:cNvCxnSpPr>
            <p:nvPr/>
          </p:nvCxnSpPr>
          <p:spPr>
            <a:xfrm flipH="1">
              <a:off x="10379678" y="4514833"/>
              <a:ext cx="321481" cy="184549"/>
            </a:xfrm>
            <a:prstGeom prst="straightConnector1">
              <a:avLst/>
            </a:prstGeom>
            <a:ln w="444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4" name="Straight Arrow Connector 443">
              <a:extLst>
                <a:ext uri="{FF2B5EF4-FFF2-40B4-BE49-F238E27FC236}">
                  <a16:creationId xmlns:a16="http://schemas.microsoft.com/office/drawing/2014/main" id="{F484AFF2-509D-41F8-B78C-C365FE8F79D0}"/>
                </a:ext>
              </a:extLst>
            </p:cNvPr>
            <p:cNvCxnSpPr>
              <a:cxnSpLocks/>
              <a:stCxn id="355" idx="3"/>
            </p:cNvCxnSpPr>
            <p:nvPr/>
          </p:nvCxnSpPr>
          <p:spPr>
            <a:xfrm flipH="1">
              <a:off x="9096368" y="5419002"/>
              <a:ext cx="164144" cy="208364"/>
            </a:xfrm>
            <a:prstGeom prst="straightConnector1">
              <a:avLst/>
            </a:prstGeom>
            <a:ln w="444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9" name="Straight Arrow Connector 448">
              <a:extLst>
                <a:ext uri="{FF2B5EF4-FFF2-40B4-BE49-F238E27FC236}">
                  <a16:creationId xmlns:a16="http://schemas.microsoft.com/office/drawing/2014/main" id="{7E88665B-66CD-4E34-827B-1B3F88EB5914}"/>
                </a:ext>
              </a:extLst>
            </p:cNvPr>
            <p:cNvCxnSpPr>
              <a:cxnSpLocks/>
              <a:stCxn id="355" idx="5"/>
            </p:cNvCxnSpPr>
            <p:nvPr/>
          </p:nvCxnSpPr>
          <p:spPr>
            <a:xfrm>
              <a:off x="10165722" y="5419002"/>
              <a:ext cx="179202" cy="205593"/>
            </a:xfrm>
            <a:prstGeom prst="straightConnector1">
              <a:avLst/>
            </a:prstGeom>
            <a:ln w="444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3" name="Straight Arrow Connector 452">
              <a:extLst>
                <a:ext uri="{FF2B5EF4-FFF2-40B4-BE49-F238E27FC236}">
                  <a16:creationId xmlns:a16="http://schemas.microsoft.com/office/drawing/2014/main" id="{26CBB2F0-50E2-4C32-A5A3-9C8ECE1E4646}"/>
                </a:ext>
              </a:extLst>
            </p:cNvPr>
            <p:cNvCxnSpPr>
              <a:cxnSpLocks/>
            </p:cNvCxnSpPr>
            <p:nvPr/>
          </p:nvCxnSpPr>
          <p:spPr>
            <a:xfrm>
              <a:off x="3391431" y="6025038"/>
              <a:ext cx="4678246" cy="0"/>
            </a:xfrm>
            <a:prstGeom prst="straightConnector1">
              <a:avLst/>
            </a:prstGeom>
            <a:ln w="4445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9D683FA3-D4BD-4E46-BD91-825E45530C8C}"/>
                </a:ext>
              </a:extLst>
            </p:cNvPr>
            <p:cNvCxnSpPr>
              <a:cxnSpLocks/>
              <a:stCxn id="331" idx="5"/>
            </p:cNvCxnSpPr>
            <p:nvPr/>
          </p:nvCxnSpPr>
          <p:spPr>
            <a:xfrm>
              <a:off x="2808807" y="5330606"/>
              <a:ext cx="582624" cy="685255"/>
            </a:xfrm>
            <a:prstGeom prst="line">
              <a:avLst/>
            </a:prstGeom>
            <a:ln w="444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F42E070A-A864-4734-9289-5AAAB0EE21D8}"/>
                </a:ext>
              </a:extLst>
            </p:cNvPr>
            <p:cNvCxnSpPr>
              <a:cxnSpLocks/>
            </p:cNvCxnSpPr>
            <p:nvPr/>
          </p:nvCxnSpPr>
          <p:spPr>
            <a:xfrm>
              <a:off x="3680203" y="4955430"/>
              <a:ext cx="909412" cy="1069608"/>
            </a:xfrm>
            <a:prstGeom prst="line">
              <a:avLst/>
            </a:prstGeom>
            <a:ln w="44450">
              <a:solidFill>
                <a:srgbClr val="D9D9D9"/>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136058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223" name="Rectangle: Rounded Corners 222">
            <a:extLst>
              <a:ext uri="{FF2B5EF4-FFF2-40B4-BE49-F238E27FC236}">
                <a16:creationId xmlns:a16="http://schemas.microsoft.com/office/drawing/2014/main" id="{4CDF0028-C974-4B22-9C26-E38B4DCFBF7B}"/>
              </a:ext>
            </a:extLst>
          </p:cNvPr>
          <p:cNvSpPr/>
          <p:nvPr/>
        </p:nvSpPr>
        <p:spPr>
          <a:xfrm>
            <a:off x="911014" y="1903700"/>
            <a:ext cx="3024723" cy="2336807"/>
          </a:xfrm>
          <a:prstGeom prst="roundRect">
            <a:avLst>
              <a:gd name="adj" fmla="val 4327"/>
            </a:avLst>
          </a:prstGeom>
          <a:solidFill>
            <a:schemeClr val="tx1"/>
          </a:solid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3">
              <a:buClr>
                <a:srgbClr val="000000"/>
              </a:buClr>
              <a:defRPr/>
            </a:pPr>
            <a:endParaRPr lang="en-US" sz="1350">
              <a:sym typeface="Arial"/>
            </a:endParaRPr>
          </a:p>
        </p:txBody>
      </p:sp>
      <p:sp>
        <p:nvSpPr>
          <p:cNvPr id="283" name="Rectangle: Rounded Corners 282">
            <a:extLst>
              <a:ext uri="{FF2B5EF4-FFF2-40B4-BE49-F238E27FC236}">
                <a16:creationId xmlns:a16="http://schemas.microsoft.com/office/drawing/2014/main" id="{6F7BF32F-4453-429B-ACC3-8146A4D8A2B7}"/>
              </a:ext>
            </a:extLst>
          </p:cNvPr>
          <p:cNvSpPr/>
          <p:nvPr/>
        </p:nvSpPr>
        <p:spPr>
          <a:xfrm>
            <a:off x="4149128" y="1903700"/>
            <a:ext cx="4053314" cy="2336807"/>
          </a:xfrm>
          <a:prstGeom prst="roundRect">
            <a:avLst>
              <a:gd name="adj" fmla="val 4327"/>
            </a:avLst>
          </a:prstGeom>
          <a:solidFill>
            <a:schemeClr val="tx1"/>
          </a:solid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3">
              <a:buClr>
                <a:srgbClr val="000000"/>
              </a:buClr>
              <a:defRPr/>
            </a:pPr>
            <a:endParaRPr lang="en-US" sz="1350">
              <a:sym typeface="Arial"/>
            </a:endParaRPr>
          </a:p>
        </p:txBody>
      </p:sp>
      <p:pic>
        <p:nvPicPr>
          <p:cNvPr id="32" name="Picture 31">
            <a:extLst>
              <a:ext uri="{FF2B5EF4-FFF2-40B4-BE49-F238E27FC236}">
                <a16:creationId xmlns:a16="http://schemas.microsoft.com/office/drawing/2014/main" id="{B4C09858-7E5F-4EF7-8D97-4CB3202917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7023" y="-179553"/>
            <a:ext cx="918974" cy="917450"/>
          </a:xfrm>
          <a:prstGeom prst="rect">
            <a:avLst/>
          </a:prstGeom>
        </p:spPr>
      </p:pic>
      <p:grpSp>
        <p:nvGrpSpPr>
          <p:cNvPr id="242" name="Group 241">
            <a:extLst>
              <a:ext uri="{FF2B5EF4-FFF2-40B4-BE49-F238E27FC236}">
                <a16:creationId xmlns:a16="http://schemas.microsoft.com/office/drawing/2014/main" id="{D5DC4500-BA84-469A-BC9A-EB449F3BF3E5}"/>
              </a:ext>
            </a:extLst>
          </p:cNvPr>
          <p:cNvGrpSpPr/>
          <p:nvPr/>
        </p:nvGrpSpPr>
        <p:grpSpPr>
          <a:xfrm>
            <a:off x="1134408" y="2055775"/>
            <a:ext cx="1119595" cy="370332"/>
            <a:chOff x="504633" y="1468400"/>
            <a:chExt cx="1492792" cy="493776"/>
          </a:xfrm>
        </p:grpSpPr>
        <p:sp>
          <p:nvSpPr>
            <p:cNvPr id="14" name="Oval 13">
              <a:extLst>
                <a:ext uri="{FF2B5EF4-FFF2-40B4-BE49-F238E27FC236}">
                  <a16:creationId xmlns:a16="http://schemas.microsoft.com/office/drawing/2014/main" id="{E5F91D7E-AF2D-49A1-9FB1-CF1E7A4BF7FC}"/>
                </a:ext>
              </a:extLst>
            </p:cNvPr>
            <p:cNvSpPr>
              <a:spLocks noChangeAspect="1"/>
            </p:cNvSpPr>
            <p:nvPr/>
          </p:nvSpPr>
          <p:spPr>
            <a:xfrm>
              <a:off x="504633" y="146840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u="sng"/>
            </a:p>
          </p:txBody>
        </p:sp>
        <p:sp>
          <p:nvSpPr>
            <p:cNvPr id="15" name="TextBox 14">
              <a:extLst>
                <a:ext uri="{FF2B5EF4-FFF2-40B4-BE49-F238E27FC236}">
                  <a16:creationId xmlns:a16="http://schemas.microsoft.com/office/drawing/2014/main" id="{F8773115-0B19-46A5-BEF9-BD4895A4879E}"/>
                </a:ext>
              </a:extLst>
            </p:cNvPr>
            <p:cNvSpPr txBox="1"/>
            <p:nvPr/>
          </p:nvSpPr>
          <p:spPr>
            <a:xfrm>
              <a:off x="986038" y="1582387"/>
              <a:ext cx="1011387"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Service</a:t>
              </a:r>
            </a:p>
            <a:p>
              <a:pPr>
                <a:lnSpc>
                  <a:spcPts val="825"/>
                </a:lnSpc>
              </a:pPr>
              <a:r>
                <a:rPr lang="en-US" sz="788">
                  <a:solidFill>
                    <a:schemeClr val="bg1">
                      <a:lumMod val="50000"/>
                      <a:lumOff val="50000"/>
                    </a:schemeClr>
                  </a:solidFill>
                  <a:latin typeface="Nunito SemiBold" panose="00000700000000000000" pitchFamily="2" charset="0"/>
                </a:rPr>
                <a:t>Requirements</a:t>
              </a:r>
              <a:endParaRPr lang="en-US" sz="825">
                <a:solidFill>
                  <a:schemeClr val="bg1">
                    <a:lumMod val="50000"/>
                    <a:lumOff val="50000"/>
                  </a:schemeClr>
                </a:solidFill>
                <a:latin typeface="Nunito SemiBold" panose="00000700000000000000" pitchFamily="2" charset="0"/>
              </a:endParaRPr>
            </a:p>
          </p:txBody>
        </p:sp>
      </p:grpSp>
      <p:sp>
        <p:nvSpPr>
          <p:cNvPr id="291" name="TextBox 290">
            <a:extLst>
              <a:ext uri="{FF2B5EF4-FFF2-40B4-BE49-F238E27FC236}">
                <a16:creationId xmlns:a16="http://schemas.microsoft.com/office/drawing/2014/main" id="{84F388E8-FC80-444A-8E4F-D1EC6452FBEC}"/>
              </a:ext>
            </a:extLst>
          </p:cNvPr>
          <p:cNvSpPr txBox="1"/>
          <p:nvPr/>
        </p:nvSpPr>
        <p:spPr>
          <a:xfrm>
            <a:off x="911014" y="1634112"/>
            <a:ext cx="3024723" cy="248209"/>
          </a:xfrm>
          <a:prstGeom prst="rect">
            <a:avLst/>
          </a:prstGeom>
          <a:noFill/>
        </p:spPr>
        <p:txBody>
          <a:bodyPr wrap="square" rtlCol="0" anchor="ctr">
            <a:spAutoFit/>
          </a:bodyPr>
          <a:lstStyle/>
          <a:p>
            <a:pPr algn="ctr" defTabSz="914355">
              <a:buClr>
                <a:srgbClr val="ADADAD"/>
              </a:buClr>
              <a:buSzPct val="150000"/>
              <a:defRPr/>
            </a:pPr>
            <a:r>
              <a:rPr lang="en-US" sz="1013" kern="0">
                <a:solidFill>
                  <a:srgbClr val="E7357E"/>
                </a:solidFill>
                <a:latin typeface="Nunito ExtraBold" panose="00000900000000000000" pitchFamily="2" charset="0"/>
                <a:ea typeface="Nunito"/>
                <a:cs typeface="Nunito"/>
                <a:sym typeface="Arial"/>
              </a:rPr>
              <a:t>Initial Input</a:t>
            </a:r>
          </a:p>
        </p:txBody>
      </p:sp>
      <p:sp>
        <p:nvSpPr>
          <p:cNvPr id="292" name="TextBox 291">
            <a:extLst>
              <a:ext uri="{FF2B5EF4-FFF2-40B4-BE49-F238E27FC236}">
                <a16:creationId xmlns:a16="http://schemas.microsoft.com/office/drawing/2014/main" id="{AE6095BE-D9F4-490F-9512-B468B0C09E4E}"/>
              </a:ext>
            </a:extLst>
          </p:cNvPr>
          <p:cNvSpPr txBox="1"/>
          <p:nvPr/>
        </p:nvSpPr>
        <p:spPr>
          <a:xfrm>
            <a:off x="4149128" y="1634112"/>
            <a:ext cx="4053314" cy="248209"/>
          </a:xfrm>
          <a:prstGeom prst="rect">
            <a:avLst/>
          </a:prstGeom>
          <a:noFill/>
        </p:spPr>
        <p:txBody>
          <a:bodyPr wrap="square" rtlCol="0" anchor="ctr">
            <a:spAutoFit/>
          </a:bodyPr>
          <a:lstStyle/>
          <a:p>
            <a:pPr algn="ctr" defTabSz="914355">
              <a:buClr>
                <a:srgbClr val="ADADAD"/>
              </a:buClr>
              <a:buSzPct val="150000"/>
              <a:defRPr/>
            </a:pPr>
            <a:r>
              <a:rPr lang="en-US" sz="1013" kern="0">
                <a:solidFill>
                  <a:srgbClr val="E7357E"/>
                </a:solidFill>
                <a:latin typeface="Nunito ExtraBold" panose="00000900000000000000" pitchFamily="2" charset="0"/>
                <a:ea typeface="Nunito"/>
                <a:cs typeface="Nunito"/>
                <a:sym typeface="Arial"/>
              </a:rPr>
              <a:t>Service Management</a:t>
            </a:r>
          </a:p>
        </p:txBody>
      </p:sp>
      <p:grpSp>
        <p:nvGrpSpPr>
          <p:cNvPr id="317" name="Group 316">
            <a:extLst>
              <a:ext uri="{FF2B5EF4-FFF2-40B4-BE49-F238E27FC236}">
                <a16:creationId xmlns:a16="http://schemas.microsoft.com/office/drawing/2014/main" id="{F47D7D14-0C24-4D03-A6E3-188B96D16105}"/>
              </a:ext>
            </a:extLst>
          </p:cNvPr>
          <p:cNvGrpSpPr/>
          <p:nvPr/>
        </p:nvGrpSpPr>
        <p:grpSpPr>
          <a:xfrm>
            <a:off x="6585687" y="359245"/>
            <a:ext cx="1770662" cy="723269"/>
            <a:chOff x="9072736" y="487958"/>
            <a:chExt cx="2526987" cy="964359"/>
          </a:xfrm>
        </p:grpSpPr>
        <p:grpSp>
          <p:nvGrpSpPr>
            <p:cNvPr id="312" name="Group 311">
              <a:extLst>
                <a:ext uri="{FF2B5EF4-FFF2-40B4-BE49-F238E27FC236}">
                  <a16:creationId xmlns:a16="http://schemas.microsoft.com/office/drawing/2014/main" id="{0F5A44E1-7EEB-47BF-9AEE-5E150FDA4B9E}"/>
                </a:ext>
              </a:extLst>
            </p:cNvPr>
            <p:cNvGrpSpPr/>
            <p:nvPr/>
          </p:nvGrpSpPr>
          <p:grpSpPr>
            <a:xfrm>
              <a:off x="9072736" y="487958"/>
              <a:ext cx="2298488" cy="185044"/>
              <a:chOff x="8613241" y="174413"/>
              <a:chExt cx="2298488" cy="185044"/>
            </a:xfrm>
          </p:grpSpPr>
          <p:sp>
            <p:nvSpPr>
              <p:cNvPr id="30" name="Oval 29">
                <a:extLst>
                  <a:ext uri="{FF2B5EF4-FFF2-40B4-BE49-F238E27FC236}">
                    <a16:creationId xmlns:a16="http://schemas.microsoft.com/office/drawing/2014/main" id="{A3931008-B591-45C7-BA9C-BA030054083E}"/>
                  </a:ext>
                </a:extLst>
              </p:cNvPr>
              <p:cNvSpPr>
                <a:spLocks noChangeAspect="1"/>
              </p:cNvSpPr>
              <p:nvPr/>
            </p:nvSpPr>
            <p:spPr>
              <a:xfrm>
                <a:off x="8613241" y="174413"/>
                <a:ext cx="182880" cy="182880"/>
              </a:xfrm>
              <a:prstGeom prst="ellipse">
                <a:avLst/>
              </a:prstGeom>
              <a:solidFill>
                <a:srgbClr val="6BCE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8" name="TextBox 307">
                <a:extLst>
                  <a:ext uri="{FF2B5EF4-FFF2-40B4-BE49-F238E27FC236}">
                    <a16:creationId xmlns:a16="http://schemas.microsoft.com/office/drawing/2014/main" id="{EBEBA1D9-DF66-4B75-9865-FC0567A42009}"/>
                  </a:ext>
                </a:extLst>
              </p:cNvPr>
              <p:cNvSpPr txBox="1"/>
              <p:nvPr/>
            </p:nvSpPr>
            <p:spPr>
              <a:xfrm>
                <a:off x="8791266" y="190180"/>
                <a:ext cx="2120463" cy="169277"/>
              </a:xfrm>
              <a:prstGeom prst="rect">
                <a:avLst/>
              </a:prstGeom>
              <a:noFill/>
            </p:spPr>
            <p:txBody>
              <a:bodyPr wrap="square" lIns="68580" tIns="0" rIns="0" bIns="0" rtlCol="0" anchor="ctr">
                <a:spAutoFit/>
              </a:bodyPr>
              <a:lstStyle/>
              <a:p>
                <a:pPr defTabSz="914355">
                  <a:buClr>
                    <a:srgbClr val="ADADAD"/>
                  </a:buClr>
                  <a:buSzPct val="150000"/>
                  <a:defRPr/>
                </a:pPr>
                <a:r>
                  <a:rPr lang="en-US" sz="825" kern="0">
                    <a:solidFill>
                      <a:schemeClr val="bg1">
                        <a:lumMod val="50000"/>
                        <a:lumOff val="50000"/>
                      </a:schemeClr>
                    </a:solidFill>
                    <a:latin typeface="Nunito SemiBold" panose="00000700000000000000" pitchFamily="2" charset="0"/>
                    <a:ea typeface="Nunito"/>
                    <a:cs typeface="Nunito"/>
                    <a:sym typeface="Arial"/>
                  </a:rPr>
                  <a:t>Customer’s Responsibility</a:t>
                </a:r>
              </a:p>
            </p:txBody>
          </p:sp>
        </p:grpSp>
        <p:grpSp>
          <p:nvGrpSpPr>
            <p:cNvPr id="313" name="Group 312">
              <a:extLst>
                <a:ext uri="{FF2B5EF4-FFF2-40B4-BE49-F238E27FC236}">
                  <a16:creationId xmlns:a16="http://schemas.microsoft.com/office/drawing/2014/main" id="{A5C92B92-389C-43BB-AD2C-B848FA2F570D}"/>
                </a:ext>
              </a:extLst>
            </p:cNvPr>
            <p:cNvGrpSpPr/>
            <p:nvPr/>
          </p:nvGrpSpPr>
          <p:grpSpPr>
            <a:xfrm>
              <a:off x="9072736" y="748159"/>
              <a:ext cx="2298488" cy="185044"/>
              <a:chOff x="8613241" y="470474"/>
              <a:chExt cx="2298488" cy="185044"/>
            </a:xfrm>
          </p:grpSpPr>
          <p:sp>
            <p:nvSpPr>
              <p:cNvPr id="31" name="Oval 30">
                <a:extLst>
                  <a:ext uri="{FF2B5EF4-FFF2-40B4-BE49-F238E27FC236}">
                    <a16:creationId xmlns:a16="http://schemas.microsoft.com/office/drawing/2014/main" id="{1ECD5762-6478-4BF5-B942-DB98342C4C42}"/>
                  </a:ext>
                </a:extLst>
              </p:cNvPr>
              <p:cNvSpPr>
                <a:spLocks noChangeAspect="1"/>
              </p:cNvSpPr>
              <p:nvPr/>
            </p:nvSpPr>
            <p:spPr>
              <a:xfrm>
                <a:off x="8613241" y="470474"/>
                <a:ext cx="182880" cy="182880"/>
              </a:xfrm>
              <a:prstGeom prst="ellipse">
                <a:avLst/>
              </a:prstGeom>
              <a:solidFill>
                <a:srgbClr val="E7357E"/>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9" name="TextBox 308">
                <a:extLst>
                  <a:ext uri="{FF2B5EF4-FFF2-40B4-BE49-F238E27FC236}">
                    <a16:creationId xmlns:a16="http://schemas.microsoft.com/office/drawing/2014/main" id="{7103C587-55CE-4701-9456-17490802EA4C}"/>
                  </a:ext>
                </a:extLst>
              </p:cNvPr>
              <p:cNvSpPr txBox="1"/>
              <p:nvPr/>
            </p:nvSpPr>
            <p:spPr>
              <a:xfrm>
                <a:off x="8791266" y="486241"/>
                <a:ext cx="2120463" cy="169277"/>
              </a:xfrm>
              <a:prstGeom prst="rect">
                <a:avLst/>
              </a:prstGeom>
              <a:noFill/>
            </p:spPr>
            <p:txBody>
              <a:bodyPr wrap="square" lIns="68580" tIns="0" rIns="0" bIns="0" rtlCol="0" anchor="ctr">
                <a:spAutoFit/>
              </a:bodyPr>
              <a:lstStyle/>
              <a:p>
                <a:pPr defTabSz="914355">
                  <a:buClr>
                    <a:srgbClr val="ADADAD"/>
                  </a:buClr>
                  <a:buSzPct val="150000"/>
                  <a:defRPr/>
                </a:pPr>
                <a:r>
                  <a:rPr lang="en-US" sz="825" kern="0">
                    <a:solidFill>
                      <a:schemeClr val="bg1">
                        <a:lumMod val="50000"/>
                        <a:lumOff val="50000"/>
                      </a:schemeClr>
                    </a:solidFill>
                    <a:latin typeface="Nunito SemiBold" panose="00000700000000000000" pitchFamily="2" charset="0"/>
                    <a:ea typeface="Nunito"/>
                    <a:cs typeface="Nunito"/>
                    <a:sym typeface="Arial"/>
                  </a:rPr>
                  <a:t>RINF TECH‘s Responsibility</a:t>
                </a:r>
              </a:p>
            </p:txBody>
          </p:sp>
        </p:grpSp>
        <p:grpSp>
          <p:nvGrpSpPr>
            <p:cNvPr id="314" name="Group 313">
              <a:extLst>
                <a:ext uri="{FF2B5EF4-FFF2-40B4-BE49-F238E27FC236}">
                  <a16:creationId xmlns:a16="http://schemas.microsoft.com/office/drawing/2014/main" id="{3599EC3D-7DA4-4BB7-9B5C-597B805BEA61}"/>
                </a:ext>
              </a:extLst>
            </p:cNvPr>
            <p:cNvGrpSpPr/>
            <p:nvPr/>
          </p:nvGrpSpPr>
          <p:grpSpPr>
            <a:xfrm>
              <a:off x="9072736" y="1007886"/>
              <a:ext cx="2526987" cy="185044"/>
              <a:chOff x="8613241" y="766061"/>
              <a:chExt cx="2526987" cy="185044"/>
            </a:xfrm>
          </p:grpSpPr>
          <p:sp>
            <p:nvSpPr>
              <p:cNvPr id="33" name="Oval 32">
                <a:extLst>
                  <a:ext uri="{FF2B5EF4-FFF2-40B4-BE49-F238E27FC236}">
                    <a16:creationId xmlns:a16="http://schemas.microsoft.com/office/drawing/2014/main" id="{CC419634-10A0-4B58-B363-8FCF18922C70}"/>
                  </a:ext>
                </a:extLst>
              </p:cNvPr>
              <p:cNvSpPr>
                <a:spLocks noChangeAspect="1"/>
              </p:cNvSpPr>
              <p:nvPr/>
            </p:nvSpPr>
            <p:spPr>
              <a:xfrm>
                <a:off x="8613241" y="766061"/>
                <a:ext cx="182880" cy="182880"/>
              </a:xfrm>
              <a:prstGeom prst="ellipse">
                <a:avLst/>
              </a:prstGeom>
              <a:solidFill>
                <a:srgbClr val="9D15E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0" name="TextBox 309">
                <a:extLst>
                  <a:ext uri="{FF2B5EF4-FFF2-40B4-BE49-F238E27FC236}">
                    <a16:creationId xmlns:a16="http://schemas.microsoft.com/office/drawing/2014/main" id="{29DFB6DB-8FC5-47D9-B259-A2ACBB875F96}"/>
                  </a:ext>
                </a:extLst>
              </p:cNvPr>
              <p:cNvSpPr txBox="1"/>
              <p:nvPr/>
            </p:nvSpPr>
            <p:spPr>
              <a:xfrm>
                <a:off x="8791266" y="781828"/>
                <a:ext cx="2348962" cy="169277"/>
              </a:xfrm>
              <a:prstGeom prst="rect">
                <a:avLst/>
              </a:prstGeom>
              <a:noFill/>
            </p:spPr>
            <p:txBody>
              <a:bodyPr wrap="square" lIns="68580" tIns="0" rIns="0" bIns="0" rtlCol="0" anchor="ctr">
                <a:spAutoFit/>
              </a:bodyPr>
              <a:lstStyle/>
              <a:p>
                <a:pPr defTabSz="914355">
                  <a:buClr>
                    <a:srgbClr val="ADADAD"/>
                  </a:buClr>
                  <a:buSzPct val="150000"/>
                  <a:defRPr/>
                </a:pPr>
                <a:r>
                  <a:rPr lang="en-US" sz="825" kern="0">
                    <a:solidFill>
                      <a:schemeClr val="bg1">
                        <a:lumMod val="50000"/>
                        <a:lumOff val="50000"/>
                      </a:schemeClr>
                    </a:solidFill>
                    <a:latin typeface="Nunito SemiBold" panose="00000700000000000000" pitchFamily="2" charset="0"/>
                    <a:ea typeface="Nunito"/>
                    <a:cs typeface="Nunito"/>
                    <a:sym typeface="Arial"/>
                  </a:rPr>
                  <a:t>RINF TECH will consult on this</a:t>
                </a:r>
              </a:p>
            </p:txBody>
          </p:sp>
        </p:grpSp>
        <p:grpSp>
          <p:nvGrpSpPr>
            <p:cNvPr id="315" name="Group 314">
              <a:extLst>
                <a:ext uri="{FF2B5EF4-FFF2-40B4-BE49-F238E27FC236}">
                  <a16:creationId xmlns:a16="http://schemas.microsoft.com/office/drawing/2014/main" id="{E9E21BC8-84A0-41C5-8C72-E2E4F62E16B6}"/>
                </a:ext>
              </a:extLst>
            </p:cNvPr>
            <p:cNvGrpSpPr/>
            <p:nvPr/>
          </p:nvGrpSpPr>
          <p:grpSpPr>
            <a:xfrm>
              <a:off x="9072736" y="1267273"/>
              <a:ext cx="1841873" cy="185044"/>
              <a:chOff x="8613241" y="1061308"/>
              <a:chExt cx="1841873" cy="185044"/>
            </a:xfrm>
          </p:grpSpPr>
          <p:sp>
            <p:nvSpPr>
              <p:cNvPr id="34" name="Oval 33">
                <a:extLst>
                  <a:ext uri="{FF2B5EF4-FFF2-40B4-BE49-F238E27FC236}">
                    <a16:creationId xmlns:a16="http://schemas.microsoft.com/office/drawing/2014/main" id="{767B9C7A-F1D1-4681-A470-3CD40DAFC102}"/>
                  </a:ext>
                </a:extLst>
              </p:cNvPr>
              <p:cNvSpPr>
                <a:spLocks noChangeAspect="1"/>
              </p:cNvSpPr>
              <p:nvPr/>
            </p:nvSpPr>
            <p:spPr>
              <a:xfrm>
                <a:off x="8613241" y="1061308"/>
                <a:ext cx="182880" cy="182880"/>
              </a:xfrm>
              <a:prstGeom prst="ellipse">
                <a:avLst/>
              </a:prstGeom>
              <a:solidFill>
                <a:srgbClr val="36C6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1" name="TextBox 310">
                <a:extLst>
                  <a:ext uri="{FF2B5EF4-FFF2-40B4-BE49-F238E27FC236}">
                    <a16:creationId xmlns:a16="http://schemas.microsoft.com/office/drawing/2014/main" id="{021DA778-BD01-4168-9880-1FEEB4AAD36E}"/>
                  </a:ext>
                </a:extLst>
              </p:cNvPr>
              <p:cNvSpPr txBox="1"/>
              <p:nvPr/>
            </p:nvSpPr>
            <p:spPr>
              <a:xfrm>
                <a:off x="8791266" y="1077075"/>
                <a:ext cx="1663848" cy="169277"/>
              </a:xfrm>
              <a:prstGeom prst="rect">
                <a:avLst/>
              </a:prstGeom>
              <a:noFill/>
            </p:spPr>
            <p:txBody>
              <a:bodyPr wrap="square" lIns="68580" tIns="0" rIns="0" bIns="0" rtlCol="0" anchor="ctr">
                <a:spAutoFit/>
              </a:bodyPr>
              <a:lstStyle/>
              <a:p>
                <a:pPr defTabSz="914355">
                  <a:buClr>
                    <a:srgbClr val="ADADAD"/>
                  </a:buClr>
                  <a:buSzPct val="150000"/>
                  <a:defRPr/>
                </a:pPr>
                <a:r>
                  <a:rPr lang="en-US" sz="825" kern="0">
                    <a:solidFill>
                      <a:schemeClr val="bg1">
                        <a:lumMod val="50000"/>
                        <a:lumOff val="50000"/>
                      </a:schemeClr>
                    </a:solidFill>
                    <a:latin typeface="Nunito SemiBold" panose="00000700000000000000" pitchFamily="2" charset="0"/>
                    <a:ea typeface="Nunito"/>
                    <a:cs typeface="Nunito"/>
                    <a:sym typeface="Arial"/>
                  </a:rPr>
                  <a:t>As per agreement</a:t>
                </a:r>
              </a:p>
            </p:txBody>
          </p:sp>
        </p:grpSp>
      </p:grpSp>
      <p:grpSp>
        <p:nvGrpSpPr>
          <p:cNvPr id="330" name="Group 329">
            <a:extLst>
              <a:ext uri="{FF2B5EF4-FFF2-40B4-BE49-F238E27FC236}">
                <a16:creationId xmlns:a16="http://schemas.microsoft.com/office/drawing/2014/main" id="{C5848285-A8D1-414E-9585-15657813B960}"/>
              </a:ext>
            </a:extLst>
          </p:cNvPr>
          <p:cNvGrpSpPr/>
          <p:nvPr/>
        </p:nvGrpSpPr>
        <p:grpSpPr>
          <a:xfrm>
            <a:off x="341857" y="293118"/>
            <a:ext cx="5323661" cy="833678"/>
            <a:chOff x="1123059" y="354963"/>
            <a:chExt cx="7098215" cy="1111571"/>
          </a:xfrm>
        </p:grpSpPr>
        <p:grpSp>
          <p:nvGrpSpPr>
            <p:cNvPr id="301" name="Group 300">
              <a:extLst>
                <a:ext uri="{FF2B5EF4-FFF2-40B4-BE49-F238E27FC236}">
                  <a16:creationId xmlns:a16="http://schemas.microsoft.com/office/drawing/2014/main" id="{D7683EDC-E6A6-42E7-A356-32F54C8CDFA1}"/>
                </a:ext>
              </a:extLst>
            </p:cNvPr>
            <p:cNvGrpSpPr>
              <a:grpSpLocks noChangeAspect="1"/>
            </p:cNvGrpSpPr>
            <p:nvPr/>
          </p:nvGrpSpPr>
          <p:grpSpPr>
            <a:xfrm>
              <a:off x="1123059" y="358543"/>
              <a:ext cx="1241845" cy="1100562"/>
              <a:chOff x="5300662" y="2724150"/>
              <a:chExt cx="1590675" cy="1409700"/>
            </a:xfrm>
          </p:grpSpPr>
          <p:pic>
            <p:nvPicPr>
              <p:cNvPr id="302" name="Graphic 301">
                <a:extLst>
                  <a:ext uri="{FF2B5EF4-FFF2-40B4-BE49-F238E27FC236}">
                    <a16:creationId xmlns:a16="http://schemas.microsoft.com/office/drawing/2014/main" id="{03282E0E-A6C3-4E5F-AA50-8D626B1A35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00662" y="2728912"/>
                <a:ext cx="1590675" cy="1400175"/>
              </a:xfrm>
              <a:prstGeom prst="rect">
                <a:avLst/>
              </a:prstGeom>
            </p:spPr>
          </p:pic>
          <p:pic>
            <p:nvPicPr>
              <p:cNvPr id="303" name="Graphic 302">
                <a:extLst>
                  <a:ext uri="{FF2B5EF4-FFF2-40B4-BE49-F238E27FC236}">
                    <a16:creationId xmlns:a16="http://schemas.microsoft.com/office/drawing/2014/main" id="{D45A4463-7391-4E2A-B7FE-68B9A999A6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14950" y="2724150"/>
                <a:ext cx="1562100" cy="1409700"/>
              </a:xfrm>
              <a:prstGeom prst="rect">
                <a:avLst/>
              </a:prstGeom>
            </p:spPr>
          </p:pic>
        </p:grpSp>
        <p:grpSp>
          <p:nvGrpSpPr>
            <p:cNvPr id="304" name="Group 303">
              <a:extLst>
                <a:ext uri="{FF2B5EF4-FFF2-40B4-BE49-F238E27FC236}">
                  <a16:creationId xmlns:a16="http://schemas.microsoft.com/office/drawing/2014/main" id="{E2476C6E-A675-494D-B786-4F604EE3D51D}"/>
                </a:ext>
              </a:extLst>
            </p:cNvPr>
            <p:cNvGrpSpPr>
              <a:grpSpLocks noChangeAspect="1"/>
            </p:cNvGrpSpPr>
            <p:nvPr/>
          </p:nvGrpSpPr>
          <p:grpSpPr>
            <a:xfrm>
              <a:off x="6927374" y="358538"/>
              <a:ext cx="1293900" cy="1107996"/>
              <a:chOff x="5267325" y="2719387"/>
              <a:chExt cx="1657350" cy="1419225"/>
            </a:xfrm>
          </p:grpSpPr>
          <p:pic>
            <p:nvPicPr>
              <p:cNvPr id="305" name="Graphic 304">
                <a:extLst>
                  <a:ext uri="{FF2B5EF4-FFF2-40B4-BE49-F238E27FC236}">
                    <a16:creationId xmlns:a16="http://schemas.microsoft.com/office/drawing/2014/main" id="{CDA4DFF4-142B-47DA-ADEF-AAF0299C4E4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67325" y="2719387"/>
                <a:ext cx="1657350" cy="1419225"/>
              </a:xfrm>
              <a:prstGeom prst="rect">
                <a:avLst/>
              </a:prstGeom>
            </p:spPr>
          </p:pic>
          <p:pic>
            <p:nvPicPr>
              <p:cNvPr id="306" name="Graphic 305">
                <a:extLst>
                  <a:ext uri="{FF2B5EF4-FFF2-40B4-BE49-F238E27FC236}">
                    <a16:creationId xmlns:a16="http://schemas.microsoft.com/office/drawing/2014/main" id="{CAD2B41C-ABF9-41C3-97E3-823D0583FD1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19712" y="2719387"/>
                <a:ext cx="1552575" cy="1419225"/>
              </a:xfrm>
              <a:prstGeom prst="rect">
                <a:avLst/>
              </a:prstGeom>
            </p:spPr>
          </p:pic>
        </p:grpSp>
        <p:sp>
          <p:nvSpPr>
            <p:cNvPr id="307" name="TextBox 306">
              <a:extLst>
                <a:ext uri="{FF2B5EF4-FFF2-40B4-BE49-F238E27FC236}">
                  <a16:creationId xmlns:a16="http://schemas.microsoft.com/office/drawing/2014/main" id="{AF7E72D3-CE54-4E58-AA11-FECF40192D1B}"/>
                </a:ext>
              </a:extLst>
            </p:cNvPr>
            <p:cNvSpPr txBox="1"/>
            <p:nvPr/>
          </p:nvSpPr>
          <p:spPr>
            <a:xfrm>
              <a:off x="2474072" y="354963"/>
              <a:ext cx="4338834" cy="584776"/>
            </a:xfrm>
            <a:prstGeom prst="rect">
              <a:avLst/>
            </a:prstGeom>
            <a:noFill/>
          </p:spPr>
          <p:txBody>
            <a:bodyPr wrap="square" rtlCol="0" anchor="ctr">
              <a:spAutoFit/>
            </a:bodyPr>
            <a:lstStyle/>
            <a:p>
              <a:pPr algn="ctr" defTabSz="914355">
                <a:buClr>
                  <a:srgbClr val="ADADAD"/>
                </a:buClr>
                <a:buSzPct val="150000"/>
                <a:defRPr/>
              </a:pPr>
              <a:r>
                <a:rPr lang="en-US" sz="2250" kern="0">
                  <a:solidFill>
                    <a:srgbClr val="323232"/>
                  </a:solidFill>
                  <a:latin typeface="Nunito ExtraBold" panose="00000900000000000000" pitchFamily="2" charset="0"/>
                  <a:ea typeface="Nunito"/>
                  <a:cs typeface="Nunito"/>
                  <a:sym typeface="Arial"/>
                </a:rPr>
                <a:t>Managed Services</a:t>
              </a:r>
              <a:endParaRPr lang="en-US" sz="2250" kern="0">
                <a:solidFill>
                  <a:srgbClr val="E7357E"/>
                </a:solidFill>
                <a:latin typeface="Nunito ExtraBold" panose="00000900000000000000" pitchFamily="2" charset="0"/>
                <a:ea typeface="Nunito"/>
                <a:cs typeface="Nunito"/>
                <a:sym typeface="Arial"/>
              </a:endParaRPr>
            </a:p>
          </p:txBody>
        </p:sp>
        <p:sp>
          <p:nvSpPr>
            <p:cNvPr id="318" name="TextBox 317">
              <a:extLst>
                <a:ext uri="{FF2B5EF4-FFF2-40B4-BE49-F238E27FC236}">
                  <a16:creationId xmlns:a16="http://schemas.microsoft.com/office/drawing/2014/main" id="{1FAF6311-2DEE-46C1-A2EA-AAEA4EA80A2B}"/>
                </a:ext>
              </a:extLst>
            </p:cNvPr>
            <p:cNvSpPr txBox="1"/>
            <p:nvPr/>
          </p:nvSpPr>
          <p:spPr>
            <a:xfrm>
              <a:off x="1134584" y="755895"/>
              <a:ext cx="1220087" cy="338555"/>
            </a:xfrm>
            <a:prstGeom prst="rect">
              <a:avLst/>
            </a:prstGeom>
            <a:noFill/>
          </p:spPr>
          <p:txBody>
            <a:bodyPr wrap="square" lIns="68580" rtlCol="0" anchor="ctr">
              <a:spAutoFit/>
            </a:bodyPr>
            <a:lstStyle/>
            <a:p>
              <a:pPr algn="ctr" defTabSz="914355">
                <a:buClr>
                  <a:srgbClr val="ADADAD"/>
                </a:buClr>
                <a:buSzPct val="150000"/>
                <a:defRPr/>
              </a:pPr>
              <a:r>
                <a:rPr lang="en-US" sz="1050" kern="0">
                  <a:latin typeface="Nunito ExtraBold" panose="00000900000000000000" pitchFamily="2" charset="0"/>
                  <a:ea typeface="Nunito"/>
                  <a:cs typeface="Nunito"/>
                  <a:sym typeface="Arial"/>
                </a:rPr>
                <a:t>Customer</a:t>
              </a:r>
            </a:p>
          </p:txBody>
        </p:sp>
        <p:sp>
          <p:nvSpPr>
            <p:cNvPr id="319" name="TextBox 318">
              <a:extLst>
                <a:ext uri="{FF2B5EF4-FFF2-40B4-BE49-F238E27FC236}">
                  <a16:creationId xmlns:a16="http://schemas.microsoft.com/office/drawing/2014/main" id="{4290E723-BCFA-4CF4-9B19-5539B680921E}"/>
                </a:ext>
              </a:extLst>
            </p:cNvPr>
            <p:cNvSpPr txBox="1"/>
            <p:nvPr/>
          </p:nvSpPr>
          <p:spPr>
            <a:xfrm>
              <a:off x="6956523" y="755895"/>
              <a:ext cx="1212101" cy="338555"/>
            </a:xfrm>
            <a:prstGeom prst="rect">
              <a:avLst/>
            </a:prstGeom>
            <a:noFill/>
          </p:spPr>
          <p:txBody>
            <a:bodyPr wrap="square" lIns="68580" rtlCol="0" anchor="ctr">
              <a:spAutoFit/>
            </a:bodyPr>
            <a:lstStyle/>
            <a:p>
              <a:pPr algn="ctr" defTabSz="914355">
                <a:buClr>
                  <a:srgbClr val="ADADAD"/>
                </a:buClr>
                <a:buSzPct val="150000"/>
                <a:defRPr/>
              </a:pPr>
              <a:r>
                <a:rPr lang="en-US" sz="1050" kern="0">
                  <a:latin typeface="Nunito ExtraBold" panose="00000900000000000000" pitchFamily="2" charset="0"/>
                  <a:ea typeface="Nunito"/>
                  <a:cs typeface="Nunito"/>
                  <a:sym typeface="Arial"/>
                </a:rPr>
                <a:t>RINF TECH</a:t>
              </a:r>
            </a:p>
          </p:txBody>
        </p:sp>
        <p:cxnSp>
          <p:nvCxnSpPr>
            <p:cNvPr id="323" name="Straight Arrow Connector 322">
              <a:extLst>
                <a:ext uri="{FF2B5EF4-FFF2-40B4-BE49-F238E27FC236}">
                  <a16:creationId xmlns:a16="http://schemas.microsoft.com/office/drawing/2014/main" id="{9272320D-9307-49D8-9DB8-7C1A4B3F41BB}"/>
                </a:ext>
              </a:extLst>
            </p:cNvPr>
            <p:cNvCxnSpPr>
              <a:cxnSpLocks/>
            </p:cNvCxnSpPr>
            <p:nvPr/>
          </p:nvCxnSpPr>
          <p:spPr>
            <a:xfrm>
              <a:off x="2448438" y="911173"/>
              <a:ext cx="4364468" cy="0"/>
            </a:xfrm>
            <a:prstGeom prst="straightConnector1">
              <a:avLst/>
            </a:prstGeom>
            <a:ln w="38100">
              <a:solidFill>
                <a:schemeClr val="bg1">
                  <a:lumMod val="10000"/>
                  <a:lumOff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7D839E50-EE56-46EB-942C-AC170D339AF4}"/>
              </a:ext>
            </a:extLst>
          </p:cNvPr>
          <p:cNvGrpSpPr/>
          <p:nvPr/>
        </p:nvGrpSpPr>
        <p:grpSpPr>
          <a:xfrm>
            <a:off x="6953296" y="2056875"/>
            <a:ext cx="925625" cy="370332"/>
            <a:chOff x="4820437" y="1468400"/>
            <a:chExt cx="1234166" cy="493776"/>
          </a:xfrm>
        </p:grpSpPr>
        <p:sp>
          <p:nvSpPr>
            <p:cNvPr id="225" name="Oval 224">
              <a:extLst>
                <a:ext uri="{FF2B5EF4-FFF2-40B4-BE49-F238E27FC236}">
                  <a16:creationId xmlns:a16="http://schemas.microsoft.com/office/drawing/2014/main" id="{B3A62A51-2E5F-40EB-8DCE-5FE10DDF707C}"/>
                </a:ext>
              </a:extLst>
            </p:cNvPr>
            <p:cNvSpPr>
              <a:spLocks noChangeAspect="1"/>
            </p:cNvSpPr>
            <p:nvPr/>
          </p:nvSpPr>
          <p:spPr>
            <a:xfrm>
              <a:off x="4820437" y="146840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226" name="TextBox 225">
              <a:extLst>
                <a:ext uri="{FF2B5EF4-FFF2-40B4-BE49-F238E27FC236}">
                  <a16:creationId xmlns:a16="http://schemas.microsoft.com/office/drawing/2014/main" id="{DC4E4D6C-873A-43A3-94AE-FCC5A71C1F3D}"/>
                </a:ext>
              </a:extLst>
            </p:cNvPr>
            <p:cNvSpPr txBox="1"/>
            <p:nvPr/>
          </p:nvSpPr>
          <p:spPr>
            <a:xfrm>
              <a:off x="5297558" y="1582387"/>
              <a:ext cx="757045"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Team</a:t>
              </a:r>
            </a:p>
            <a:p>
              <a:pPr>
                <a:lnSpc>
                  <a:spcPts val="825"/>
                </a:lnSpc>
              </a:pPr>
              <a:r>
                <a:rPr lang="en-US" sz="788">
                  <a:solidFill>
                    <a:schemeClr val="bg1">
                      <a:lumMod val="50000"/>
                      <a:lumOff val="50000"/>
                    </a:schemeClr>
                  </a:solidFill>
                  <a:latin typeface="Nunito SemiBold" panose="00000700000000000000" pitchFamily="2" charset="0"/>
                </a:rPr>
                <a:t>Structure</a:t>
              </a:r>
            </a:p>
          </p:txBody>
        </p:sp>
        <p:pic>
          <p:nvPicPr>
            <p:cNvPr id="229" name="Graphic 228">
              <a:extLst>
                <a:ext uri="{FF2B5EF4-FFF2-40B4-BE49-F238E27FC236}">
                  <a16:creationId xmlns:a16="http://schemas.microsoft.com/office/drawing/2014/main" id="{6F5C7443-B82A-43F9-AC89-4312B3FAD8C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36273" y="1601918"/>
              <a:ext cx="280035" cy="200025"/>
            </a:xfrm>
            <a:prstGeom prst="rect">
              <a:avLst/>
            </a:prstGeom>
          </p:spPr>
        </p:pic>
      </p:grpSp>
      <p:grpSp>
        <p:nvGrpSpPr>
          <p:cNvPr id="230" name="Group 229">
            <a:extLst>
              <a:ext uri="{FF2B5EF4-FFF2-40B4-BE49-F238E27FC236}">
                <a16:creationId xmlns:a16="http://schemas.microsoft.com/office/drawing/2014/main" id="{8FA86849-74CD-4E57-8A36-E63661C95592}"/>
              </a:ext>
            </a:extLst>
          </p:cNvPr>
          <p:cNvGrpSpPr/>
          <p:nvPr/>
        </p:nvGrpSpPr>
        <p:grpSpPr>
          <a:xfrm>
            <a:off x="5643333" y="2056875"/>
            <a:ext cx="1084269" cy="370332"/>
            <a:chOff x="6447091" y="2785328"/>
            <a:chExt cx="1445693" cy="493776"/>
          </a:xfrm>
        </p:grpSpPr>
        <p:sp>
          <p:nvSpPr>
            <p:cNvPr id="231" name="Oval 230">
              <a:extLst>
                <a:ext uri="{FF2B5EF4-FFF2-40B4-BE49-F238E27FC236}">
                  <a16:creationId xmlns:a16="http://schemas.microsoft.com/office/drawing/2014/main" id="{3842DACE-F7FC-49F9-8BF8-01075CC1D65C}"/>
                </a:ext>
              </a:extLst>
            </p:cNvPr>
            <p:cNvSpPr>
              <a:spLocks noChangeAspect="1"/>
            </p:cNvSpPr>
            <p:nvPr/>
          </p:nvSpPr>
          <p:spPr>
            <a:xfrm>
              <a:off x="6447091" y="278532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232" name="TextBox 231">
              <a:extLst>
                <a:ext uri="{FF2B5EF4-FFF2-40B4-BE49-F238E27FC236}">
                  <a16:creationId xmlns:a16="http://schemas.microsoft.com/office/drawing/2014/main" id="{4B06104D-30D0-45D4-90A9-8E536CEE8BF8}"/>
                </a:ext>
              </a:extLst>
            </p:cNvPr>
            <p:cNvSpPr txBox="1"/>
            <p:nvPr/>
          </p:nvSpPr>
          <p:spPr>
            <a:xfrm>
              <a:off x="6926280" y="2899315"/>
              <a:ext cx="96650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Knowledge</a:t>
              </a:r>
            </a:p>
            <a:p>
              <a:pPr>
                <a:lnSpc>
                  <a:spcPts val="825"/>
                </a:lnSpc>
              </a:pPr>
              <a:r>
                <a:rPr lang="en-US" sz="788">
                  <a:solidFill>
                    <a:schemeClr val="bg1">
                      <a:lumMod val="50000"/>
                      <a:lumOff val="50000"/>
                    </a:schemeClr>
                  </a:solidFill>
                  <a:latin typeface="Nunito SemiBold" panose="00000700000000000000" pitchFamily="2" charset="0"/>
                </a:rPr>
                <a:t>Transfer Plan</a:t>
              </a:r>
            </a:p>
          </p:txBody>
        </p:sp>
        <p:pic>
          <p:nvPicPr>
            <p:cNvPr id="233" name="Graphic 232">
              <a:extLst>
                <a:ext uri="{FF2B5EF4-FFF2-40B4-BE49-F238E27FC236}">
                  <a16:creationId xmlns:a16="http://schemas.microsoft.com/office/drawing/2014/main" id="{BB46D198-2730-4A3B-824F-51C10731B6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546258" y="2913440"/>
              <a:ext cx="313373" cy="246697"/>
            </a:xfrm>
            <a:prstGeom prst="rect">
              <a:avLst/>
            </a:prstGeom>
          </p:spPr>
        </p:pic>
      </p:grpSp>
      <p:grpSp>
        <p:nvGrpSpPr>
          <p:cNvPr id="234" name="Group 233">
            <a:extLst>
              <a:ext uri="{FF2B5EF4-FFF2-40B4-BE49-F238E27FC236}">
                <a16:creationId xmlns:a16="http://schemas.microsoft.com/office/drawing/2014/main" id="{4A53A500-5F3C-4034-851E-E4FFA3ACD71C}"/>
              </a:ext>
            </a:extLst>
          </p:cNvPr>
          <p:cNvGrpSpPr/>
          <p:nvPr/>
        </p:nvGrpSpPr>
        <p:grpSpPr>
          <a:xfrm>
            <a:off x="5643335" y="3112459"/>
            <a:ext cx="928838" cy="370332"/>
            <a:chOff x="504633" y="2785328"/>
            <a:chExt cx="1238450" cy="493776"/>
          </a:xfrm>
        </p:grpSpPr>
        <p:sp>
          <p:nvSpPr>
            <p:cNvPr id="235" name="Oval 234">
              <a:extLst>
                <a:ext uri="{FF2B5EF4-FFF2-40B4-BE49-F238E27FC236}">
                  <a16:creationId xmlns:a16="http://schemas.microsoft.com/office/drawing/2014/main" id="{835B7CF8-D99F-4D6D-BD08-5941A6A24D4E}"/>
                </a:ext>
              </a:extLst>
            </p:cNvPr>
            <p:cNvSpPr>
              <a:spLocks noChangeAspect="1"/>
            </p:cNvSpPr>
            <p:nvPr/>
          </p:nvSpPr>
          <p:spPr>
            <a:xfrm>
              <a:off x="504633" y="278532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a:p>
          </p:txBody>
        </p:sp>
        <p:sp>
          <p:nvSpPr>
            <p:cNvPr id="238" name="TextBox 237">
              <a:extLst>
                <a:ext uri="{FF2B5EF4-FFF2-40B4-BE49-F238E27FC236}">
                  <a16:creationId xmlns:a16="http://schemas.microsoft.com/office/drawing/2014/main" id="{6313C1A2-9D47-42C8-ABCB-6A2221F6FBFB}"/>
                </a:ext>
              </a:extLst>
            </p:cNvPr>
            <p:cNvSpPr txBox="1"/>
            <p:nvPr/>
          </p:nvSpPr>
          <p:spPr>
            <a:xfrm>
              <a:off x="986038" y="2899315"/>
              <a:ext cx="757045"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Delivery</a:t>
              </a:r>
            </a:p>
            <a:p>
              <a:pPr>
                <a:lnSpc>
                  <a:spcPts val="825"/>
                </a:lnSpc>
              </a:pPr>
              <a:r>
                <a:rPr lang="en-US" sz="788">
                  <a:solidFill>
                    <a:schemeClr val="bg1">
                      <a:lumMod val="50000"/>
                      <a:lumOff val="50000"/>
                    </a:schemeClr>
                  </a:solidFill>
                  <a:latin typeface="Nunito SemiBold" panose="00000700000000000000" pitchFamily="2" charset="0"/>
                </a:rPr>
                <a:t>Structure</a:t>
              </a:r>
            </a:p>
          </p:txBody>
        </p:sp>
        <p:pic>
          <p:nvPicPr>
            <p:cNvPr id="239" name="Graphic 238">
              <a:extLst>
                <a:ext uri="{FF2B5EF4-FFF2-40B4-BE49-F238E27FC236}">
                  <a16:creationId xmlns:a16="http://schemas.microsoft.com/office/drawing/2014/main" id="{6F80B1EC-C88A-4D74-A45C-C290F2BDD45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1499" y="2896771"/>
              <a:ext cx="360045" cy="280035"/>
            </a:xfrm>
            <a:prstGeom prst="rect">
              <a:avLst/>
            </a:prstGeom>
          </p:spPr>
        </p:pic>
      </p:grpSp>
      <p:grpSp>
        <p:nvGrpSpPr>
          <p:cNvPr id="23" name="Group 22">
            <a:extLst>
              <a:ext uri="{FF2B5EF4-FFF2-40B4-BE49-F238E27FC236}">
                <a16:creationId xmlns:a16="http://schemas.microsoft.com/office/drawing/2014/main" id="{74813DA0-619B-4108-AD74-58720CF2234D}"/>
              </a:ext>
            </a:extLst>
          </p:cNvPr>
          <p:cNvGrpSpPr/>
          <p:nvPr/>
        </p:nvGrpSpPr>
        <p:grpSpPr>
          <a:xfrm>
            <a:off x="1134408" y="2581951"/>
            <a:ext cx="1097153" cy="370332"/>
            <a:chOff x="1322427" y="3429000"/>
            <a:chExt cx="1462870" cy="493776"/>
          </a:xfrm>
        </p:grpSpPr>
        <p:grpSp>
          <p:nvGrpSpPr>
            <p:cNvPr id="248" name="Group 247">
              <a:extLst>
                <a:ext uri="{FF2B5EF4-FFF2-40B4-BE49-F238E27FC236}">
                  <a16:creationId xmlns:a16="http://schemas.microsoft.com/office/drawing/2014/main" id="{BC482B8F-A1D7-41B4-BC94-229627A9320D}"/>
                </a:ext>
              </a:extLst>
            </p:cNvPr>
            <p:cNvGrpSpPr/>
            <p:nvPr/>
          </p:nvGrpSpPr>
          <p:grpSpPr>
            <a:xfrm>
              <a:off x="1322427" y="3429000"/>
              <a:ext cx="1462870" cy="493776"/>
              <a:chOff x="504633" y="2138068"/>
              <a:chExt cx="1462870" cy="493776"/>
            </a:xfrm>
          </p:grpSpPr>
          <p:sp>
            <p:nvSpPr>
              <p:cNvPr id="7" name="Oval 6">
                <a:extLst>
                  <a:ext uri="{FF2B5EF4-FFF2-40B4-BE49-F238E27FC236}">
                    <a16:creationId xmlns:a16="http://schemas.microsoft.com/office/drawing/2014/main" id="{4EEB5C6F-DE50-4B77-862A-00BADE0F8518}"/>
                  </a:ext>
                </a:extLst>
              </p:cNvPr>
              <p:cNvSpPr>
                <a:spLocks noChangeAspect="1"/>
              </p:cNvSpPr>
              <p:nvPr/>
            </p:nvSpPr>
            <p:spPr>
              <a:xfrm>
                <a:off x="504633" y="213806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a:p>
            </p:txBody>
          </p:sp>
          <p:sp>
            <p:nvSpPr>
              <p:cNvPr id="8" name="TextBox 7">
                <a:extLst>
                  <a:ext uri="{FF2B5EF4-FFF2-40B4-BE49-F238E27FC236}">
                    <a16:creationId xmlns:a16="http://schemas.microsoft.com/office/drawing/2014/main" id="{D3F3F3F3-CDF9-4D89-AB1C-33C69CA35C1A}"/>
                  </a:ext>
                </a:extLst>
              </p:cNvPr>
              <p:cNvSpPr txBox="1"/>
              <p:nvPr/>
            </p:nvSpPr>
            <p:spPr>
              <a:xfrm>
                <a:off x="986038" y="2252055"/>
                <a:ext cx="981465"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ITIL</a:t>
                </a:r>
              </a:p>
              <a:p>
                <a:pPr>
                  <a:lnSpc>
                    <a:spcPts val="825"/>
                  </a:lnSpc>
                </a:pPr>
                <a:r>
                  <a:rPr lang="en-US" sz="788">
                    <a:solidFill>
                      <a:schemeClr val="bg1">
                        <a:lumMod val="50000"/>
                        <a:lumOff val="50000"/>
                      </a:schemeClr>
                    </a:solidFill>
                    <a:latin typeface="Nunito SemiBold" panose="00000700000000000000" pitchFamily="2" charset="0"/>
                  </a:rPr>
                  <a:t>Methodology</a:t>
                </a:r>
              </a:p>
            </p:txBody>
          </p:sp>
        </p:grpSp>
        <p:pic>
          <p:nvPicPr>
            <p:cNvPr id="185" name="Graphic 184">
              <a:extLst>
                <a:ext uri="{FF2B5EF4-FFF2-40B4-BE49-F238E27FC236}">
                  <a16:creationId xmlns:a16="http://schemas.microsoft.com/office/drawing/2014/main" id="{39B6DA23-4A57-416A-A889-B055E22EE7B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428059" y="3531088"/>
              <a:ext cx="313373" cy="293370"/>
            </a:xfrm>
            <a:prstGeom prst="rect">
              <a:avLst/>
            </a:prstGeom>
          </p:spPr>
        </p:pic>
      </p:grpSp>
      <p:grpSp>
        <p:nvGrpSpPr>
          <p:cNvPr id="24" name="Group 23">
            <a:extLst>
              <a:ext uri="{FF2B5EF4-FFF2-40B4-BE49-F238E27FC236}">
                <a16:creationId xmlns:a16="http://schemas.microsoft.com/office/drawing/2014/main" id="{15042997-F20C-4FAA-9FB0-1BD4A4386884}"/>
              </a:ext>
            </a:extLst>
          </p:cNvPr>
          <p:cNvGrpSpPr/>
          <p:nvPr/>
        </p:nvGrpSpPr>
        <p:grpSpPr>
          <a:xfrm>
            <a:off x="2500940" y="2581951"/>
            <a:ext cx="898381" cy="370332"/>
            <a:chOff x="1291939" y="4047450"/>
            <a:chExt cx="1197841" cy="493776"/>
          </a:xfrm>
        </p:grpSpPr>
        <p:grpSp>
          <p:nvGrpSpPr>
            <p:cNvPr id="249" name="Group 248">
              <a:extLst>
                <a:ext uri="{FF2B5EF4-FFF2-40B4-BE49-F238E27FC236}">
                  <a16:creationId xmlns:a16="http://schemas.microsoft.com/office/drawing/2014/main" id="{F45174CA-F388-452E-92B3-B5681E274458}"/>
                </a:ext>
              </a:extLst>
            </p:cNvPr>
            <p:cNvGrpSpPr/>
            <p:nvPr/>
          </p:nvGrpSpPr>
          <p:grpSpPr>
            <a:xfrm>
              <a:off x="1291939" y="4047450"/>
              <a:ext cx="1197841" cy="493776"/>
              <a:chOff x="2580056" y="2138068"/>
              <a:chExt cx="1197841" cy="493776"/>
            </a:xfrm>
          </p:grpSpPr>
          <p:sp>
            <p:nvSpPr>
              <p:cNvPr id="52" name="Oval 51">
                <a:extLst>
                  <a:ext uri="{FF2B5EF4-FFF2-40B4-BE49-F238E27FC236}">
                    <a16:creationId xmlns:a16="http://schemas.microsoft.com/office/drawing/2014/main" id="{F387A8F8-03A0-4F7F-92B7-71AD4D61D496}"/>
                  </a:ext>
                </a:extLst>
              </p:cNvPr>
              <p:cNvSpPr>
                <a:spLocks noChangeAspect="1"/>
              </p:cNvSpPr>
              <p:nvPr/>
            </p:nvSpPr>
            <p:spPr>
              <a:xfrm>
                <a:off x="2580056" y="213806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a:p>
            </p:txBody>
          </p:sp>
          <p:sp>
            <p:nvSpPr>
              <p:cNvPr id="53" name="TextBox 52">
                <a:extLst>
                  <a:ext uri="{FF2B5EF4-FFF2-40B4-BE49-F238E27FC236}">
                    <a16:creationId xmlns:a16="http://schemas.microsoft.com/office/drawing/2014/main" id="{D888FAD8-23CE-4D70-B5CA-6A75612DBEB2}"/>
                  </a:ext>
                </a:extLst>
              </p:cNvPr>
              <p:cNvSpPr txBox="1"/>
              <p:nvPr/>
            </p:nvSpPr>
            <p:spPr>
              <a:xfrm>
                <a:off x="3061461" y="2252055"/>
                <a:ext cx="716436"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Business</a:t>
                </a:r>
              </a:p>
              <a:p>
                <a:pPr>
                  <a:lnSpc>
                    <a:spcPts val="825"/>
                  </a:lnSpc>
                </a:pPr>
                <a:r>
                  <a:rPr lang="en-US" sz="788">
                    <a:solidFill>
                      <a:schemeClr val="bg1">
                        <a:lumMod val="50000"/>
                        <a:lumOff val="50000"/>
                      </a:schemeClr>
                    </a:solidFill>
                    <a:latin typeface="Nunito SemiBold" panose="00000700000000000000" pitchFamily="2" charset="0"/>
                  </a:rPr>
                  <a:t>Context</a:t>
                </a:r>
              </a:p>
            </p:txBody>
          </p:sp>
        </p:grpSp>
        <p:pic>
          <p:nvPicPr>
            <p:cNvPr id="186" name="Graphic 185">
              <a:extLst>
                <a:ext uri="{FF2B5EF4-FFF2-40B4-BE49-F238E27FC236}">
                  <a16:creationId xmlns:a16="http://schemas.microsoft.com/office/drawing/2014/main" id="{B7CBD7D4-0447-429D-8E8E-DADBC8E0C8D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97246" y="4133730"/>
              <a:ext cx="313373" cy="293370"/>
            </a:xfrm>
            <a:prstGeom prst="rect">
              <a:avLst/>
            </a:prstGeom>
          </p:spPr>
        </p:pic>
      </p:grpSp>
      <p:grpSp>
        <p:nvGrpSpPr>
          <p:cNvPr id="58" name="Group 57">
            <a:extLst>
              <a:ext uri="{FF2B5EF4-FFF2-40B4-BE49-F238E27FC236}">
                <a16:creationId xmlns:a16="http://schemas.microsoft.com/office/drawing/2014/main" id="{F462A99A-4B45-43FE-BA00-D1A29A327D6A}"/>
              </a:ext>
            </a:extLst>
          </p:cNvPr>
          <p:cNvGrpSpPr/>
          <p:nvPr/>
        </p:nvGrpSpPr>
        <p:grpSpPr>
          <a:xfrm>
            <a:off x="4387812" y="2581951"/>
            <a:ext cx="959236" cy="370332"/>
            <a:chOff x="9664659" y="2890840"/>
            <a:chExt cx="1278981" cy="493776"/>
          </a:xfrm>
        </p:grpSpPr>
        <p:grpSp>
          <p:nvGrpSpPr>
            <p:cNvPr id="245" name="Group 244">
              <a:extLst>
                <a:ext uri="{FF2B5EF4-FFF2-40B4-BE49-F238E27FC236}">
                  <a16:creationId xmlns:a16="http://schemas.microsoft.com/office/drawing/2014/main" id="{D71EA7D3-EAD5-4033-BFE6-33D2CD25B6E8}"/>
                </a:ext>
              </a:extLst>
            </p:cNvPr>
            <p:cNvGrpSpPr/>
            <p:nvPr/>
          </p:nvGrpSpPr>
          <p:grpSpPr>
            <a:xfrm>
              <a:off x="9664659" y="2890840"/>
              <a:ext cx="1278981" cy="493776"/>
              <a:chOff x="6447091" y="1468400"/>
              <a:chExt cx="1278981" cy="493776"/>
            </a:xfrm>
          </p:grpSpPr>
          <p:sp>
            <p:nvSpPr>
              <p:cNvPr id="87" name="Oval 86">
                <a:extLst>
                  <a:ext uri="{FF2B5EF4-FFF2-40B4-BE49-F238E27FC236}">
                    <a16:creationId xmlns:a16="http://schemas.microsoft.com/office/drawing/2014/main" id="{A166327B-1238-44D7-99AB-1601571D7243}"/>
                  </a:ext>
                </a:extLst>
              </p:cNvPr>
              <p:cNvSpPr>
                <a:spLocks noChangeAspect="1"/>
              </p:cNvSpPr>
              <p:nvPr/>
            </p:nvSpPr>
            <p:spPr>
              <a:xfrm>
                <a:off x="6447091" y="146840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88" name="TextBox 87">
                <a:extLst>
                  <a:ext uri="{FF2B5EF4-FFF2-40B4-BE49-F238E27FC236}">
                    <a16:creationId xmlns:a16="http://schemas.microsoft.com/office/drawing/2014/main" id="{04762BA1-21B9-401C-9F8F-2B0DF9E67834}"/>
                  </a:ext>
                </a:extLst>
              </p:cNvPr>
              <p:cNvSpPr txBox="1"/>
              <p:nvPr/>
            </p:nvSpPr>
            <p:spPr>
              <a:xfrm>
                <a:off x="6926280" y="1513991"/>
                <a:ext cx="799792"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Service</a:t>
                </a:r>
              </a:p>
              <a:p>
                <a:pPr>
                  <a:lnSpc>
                    <a:spcPts val="825"/>
                  </a:lnSpc>
                </a:pPr>
                <a:r>
                  <a:rPr lang="en-US" sz="788">
                    <a:solidFill>
                      <a:schemeClr val="bg1">
                        <a:lumMod val="50000"/>
                        <a:lumOff val="50000"/>
                      </a:schemeClr>
                    </a:solidFill>
                    <a:latin typeface="Nunito SemiBold" panose="00000700000000000000" pitchFamily="2" charset="0"/>
                  </a:rPr>
                  <a:t>Operation</a:t>
                </a:r>
              </a:p>
              <a:p>
                <a:pPr>
                  <a:lnSpc>
                    <a:spcPts val="825"/>
                  </a:lnSpc>
                </a:pPr>
                <a:r>
                  <a:rPr lang="en-US" sz="788">
                    <a:solidFill>
                      <a:schemeClr val="bg1">
                        <a:lumMod val="50000"/>
                        <a:lumOff val="50000"/>
                      </a:schemeClr>
                    </a:solidFill>
                    <a:latin typeface="Nunito SemiBold" panose="00000700000000000000" pitchFamily="2" charset="0"/>
                  </a:rPr>
                  <a:t>Planning</a:t>
                </a:r>
              </a:p>
            </p:txBody>
          </p:sp>
        </p:grpSp>
        <p:pic>
          <p:nvPicPr>
            <p:cNvPr id="187" name="Graphic 186">
              <a:extLst>
                <a:ext uri="{FF2B5EF4-FFF2-40B4-BE49-F238E27FC236}">
                  <a16:creationId xmlns:a16="http://schemas.microsoft.com/office/drawing/2014/main" id="{4EBDC385-155F-4F8F-B5B5-9BCB71FAF8D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784904" y="2997009"/>
              <a:ext cx="286703" cy="286703"/>
            </a:xfrm>
            <a:prstGeom prst="rect">
              <a:avLst/>
            </a:prstGeom>
          </p:spPr>
        </p:pic>
      </p:grpSp>
      <p:grpSp>
        <p:nvGrpSpPr>
          <p:cNvPr id="22" name="Group 21">
            <a:extLst>
              <a:ext uri="{FF2B5EF4-FFF2-40B4-BE49-F238E27FC236}">
                <a16:creationId xmlns:a16="http://schemas.microsoft.com/office/drawing/2014/main" id="{AAF9C8EB-CFDF-438F-AE8B-B3A0C61585D2}"/>
              </a:ext>
            </a:extLst>
          </p:cNvPr>
          <p:cNvGrpSpPr/>
          <p:nvPr/>
        </p:nvGrpSpPr>
        <p:grpSpPr>
          <a:xfrm>
            <a:off x="2500940" y="2055775"/>
            <a:ext cx="1119595" cy="370332"/>
            <a:chOff x="1297697" y="2851629"/>
            <a:chExt cx="1492792" cy="493776"/>
          </a:xfrm>
        </p:grpSpPr>
        <p:grpSp>
          <p:nvGrpSpPr>
            <p:cNvPr id="243" name="Group 242">
              <a:extLst>
                <a:ext uri="{FF2B5EF4-FFF2-40B4-BE49-F238E27FC236}">
                  <a16:creationId xmlns:a16="http://schemas.microsoft.com/office/drawing/2014/main" id="{9BABA512-0553-4B77-A208-523A221578F9}"/>
                </a:ext>
              </a:extLst>
            </p:cNvPr>
            <p:cNvGrpSpPr/>
            <p:nvPr/>
          </p:nvGrpSpPr>
          <p:grpSpPr>
            <a:xfrm>
              <a:off x="1297697" y="2851629"/>
              <a:ext cx="1492792" cy="493776"/>
              <a:chOff x="2580056" y="1468400"/>
              <a:chExt cx="1492792" cy="493776"/>
            </a:xfrm>
          </p:grpSpPr>
          <p:sp>
            <p:nvSpPr>
              <p:cNvPr id="48" name="Oval 47">
                <a:extLst>
                  <a:ext uri="{FF2B5EF4-FFF2-40B4-BE49-F238E27FC236}">
                    <a16:creationId xmlns:a16="http://schemas.microsoft.com/office/drawing/2014/main" id="{A53DF2C2-8084-4600-B4F0-C29252189E2A}"/>
                  </a:ext>
                </a:extLst>
              </p:cNvPr>
              <p:cNvSpPr>
                <a:spLocks noChangeAspect="1"/>
              </p:cNvSpPr>
              <p:nvPr/>
            </p:nvSpPr>
            <p:spPr>
              <a:xfrm>
                <a:off x="2580056" y="146840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u="sng"/>
              </a:p>
            </p:txBody>
          </p:sp>
          <p:sp>
            <p:nvSpPr>
              <p:cNvPr id="49" name="TextBox 48">
                <a:extLst>
                  <a:ext uri="{FF2B5EF4-FFF2-40B4-BE49-F238E27FC236}">
                    <a16:creationId xmlns:a16="http://schemas.microsoft.com/office/drawing/2014/main" id="{020530F6-7205-47D9-8BEB-C2D877A9ACD8}"/>
                  </a:ext>
                </a:extLst>
              </p:cNvPr>
              <p:cNvSpPr txBox="1"/>
              <p:nvPr/>
            </p:nvSpPr>
            <p:spPr>
              <a:xfrm>
                <a:off x="3061461" y="1582387"/>
                <a:ext cx="1011387"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Technical</a:t>
                </a:r>
              </a:p>
              <a:p>
                <a:pPr>
                  <a:lnSpc>
                    <a:spcPts val="825"/>
                  </a:lnSpc>
                </a:pPr>
                <a:r>
                  <a:rPr lang="en-US" sz="788">
                    <a:solidFill>
                      <a:schemeClr val="bg1">
                        <a:lumMod val="50000"/>
                        <a:lumOff val="50000"/>
                      </a:schemeClr>
                    </a:solidFill>
                    <a:latin typeface="Nunito SemiBold" panose="00000700000000000000" pitchFamily="2" charset="0"/>
                  </a:rPr>
                  <a:t>Requirements</a:t>
                </a:r>
              </a:p>
            </p:txBody>
          </p:sp>
        </p:grpSp>
        <p:pic>
          <p:nvPicPr>
            <p:cNvPr id="2" name="Graphic 1">
              <a:extLst>
                <a:ext uri="{FF2B5EF4-FFF2-40B4-BE49-F238E27FC236}">
                  <a16:creationId xmlns:a16="http://schemas.microsoft.com/office/drawing/2014/main" id="{832FF93D-CAF7-4DB3-AC8C-A2D0ED4D7C4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452510" y="2963611"/>
              <a:ext cx="257175" cy="285750"/>
            </a:xfrm>
            <a:prstGeom prst="rect">
              <a:avLst/>
            </a:prstGeom>
          </p:spPr>
        </p:pic>
      </p:grpSp>
      <p:pic>
        <p:nvPicPr>
          <p:cNvPr id="4" name="Graphic 3">
            <a:extLst>
              <a:ext uri="{FF2B5EF4-FFF2-40B4-BE49-F238E27FC236}">
                <a16:creationId xmlns:a16="http://schemas.microsoft.com/office/drawing/2014/main" id="{62CDF3F3-B973-440B-9ACF-14188E78415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239722" y="2134858"/>
            <a:ext cx="192881" cy="214313"/>
          </a:xfrm>
          <a:prstGeom prst="rect">
            <a:avLst/>
          </a:prstGeom>
        </p:spPr>
      </p:pic>
      <p:grpSp>
        <p:nvGrpSpPr>
          <p:cNvPr id="46" name="Group 45">
            <a:extLst>
              <a:ext uri="{FF2B5EF4-FFF2-40B4-BE49-F238E27FC236}">
                <a16:creationId xmlns:a16="http://schemas.microsoft.com/office/drawing/2014/main" id="{ECC09EA6-CB9C-4B81-98C8-4EA7535CE26F}"/>
              </a:ext>
            </a:extLst>
          </p:cNvPr>
          <p:cNvGrpSpPr/>
          <p:nvPr/>
        </p:nvGrpSpPr>
        <p:grpSpPr>
          <a:xfrm>
            <a:off x="2500940" y="3112459"/>
            <a:ext cx="1119595" cy="370332"/>
            <a:chOff x="1324635" y="5316059"/>
            <a:chExt cx="1492792" cy="493776"/>
          </a:xfrm>
        </p:grpSpPr>
        <p:grpSp>
          <p:nvGrpSpPr>
            <p:cNvPr id="255" name="Group 254">
              <a:extLst>
                <a:ext uri="{FF2B5EF4-FFF2-40B4-BE49-F238E27FC236}">
                  <a16:creationId xmlns:a16="http://schemas.microsoft.com/office/drawing/2014/main" id="{CFF2AD19-821C-40FB-86C6-5864174CC52D}"/>
                </a:ext>
              </a:extLst>
            </p:cNvPr>
            <p:cNvGrpSpPr/>
            <p:nvPr/>
          </p:nvGrpSpPr>
          <p:grpSpPr>
            <a:xfrm>
              <a:off x="1324635" y="5316059"/>
              <a:ext cx="1492792" cy="493776"/>
              <a:chOff x="2580056" y="2785328"/>
              <a:chExt cx="1492792" cy="493776"/>
            </a:xfrm>
          </p:grpSpPr>
          <p:sp>
            <p:nvSpPr>
              <p:cNvPr id="67" name="Oval 66">
                <a:extLst>
                  <a:ext uri="{FF2B5EF4-FFF2-40B4-BE49-F238E27FC236}">
                    <a16:creationId xmlns:a16="http://schemas.microsoft.com/office/drawing/2014/main" id="{0D11F33C-842F-4875-8487-EE77189C13E9}"/>
                  </a:ext>
                </a:extLst>
              </p:cNvPr>
              <p:cNvSpPr>
                <a:spLocks noChangeAspect="1"/>
              </p:cNvSpPr>
              <p:nvPr/>
            </p:nvSpPr>
            <p:spPr>
              <a:xfrm>
                <a:off x="2580056" y="278532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a:p>
            </p:txBody>
          </p:sp>
          <p:sp>
            <p:nvSpPr>
              <p:cNvPr id="68" name="TextBox 67">
                <a:extLst>
                  <a:ext uri="{FF2B5EF4-FFF2-40B4-BE49-F238E27FC236}">
                    <a16:creationId xmlns:a16="http://schemas.microsoft.com/office/drawing/2014/main" id="{E88FDE81-F7A0-49D9-A58E-579C313760B8}"/>
                  </a:ext>
                </a:extLst>
              </p:cNvPr>
              <p:cNvSpPr txBox="1"/>
              <p:nvPr/>
            </p:nvSpPr>
            <p:spPr>
              <a:xfrm>
                <a:off x="3061461" y="2899315"/>
                <a:ext cx="1011387"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Quality</a:t>
                </a:r>
              </a:p>
              <a:p>
                <a:pPr>
                  <a:lnSpc>
                    <a:spcPts val="825"/>
                  </a:lnSpc>
                </a:pPr>
                <a:r>
                  <a:rPr lang="en-US" sz="788">
                    <a:solidFill>
                      <a:schemeClr val="bg1">
                        <a:lumMod val="50000"/>
                        <a:lumOff val="50000"/>
                      </a:schemeClr>
                    </a:solidFill>
                    <a:latin typeface="Nunito SemiBold" panose="00000700000000000000" pitchFamily="2" charset="0"/>
                  </a:rPr>
                  <a:t>Requirements</a:t>
                </a:r>
              </a:p>
            </p:txBody>
          </p:sp>
        </p:grpSp>
        <p:pic>
          <p:nvPicPr>
            <p:cNvPr id="5" name="Graphic 4">
              <a:extLst>
                <a:ext uri="{FF2B5EF4-FFF2-40B4-BE49-F238E27FC236}">
                  <a16:creationId xmlns:a16="http://schemas.microsoft.com/office/drawing/2014/main" id="{0AEDF32C-082E-4220-8725-459B6A3B7C7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477827" y="5422920"/>
              <a:ext cx="228600" cy="285750"/>
            </a:xfrm>
            <a:prstGeom prst="rect">
              <a:avLst/>
            </a:prstGeom>
          </p:spPr>
        </p:pic>
      </p:grpSp>
      <p:grpSp>
        <p:nvGrpSpPr>
          <p:cNvPr id="64" name="Group 63">
            <a:extLst>
              <a:ext uri="{FF2B5EF4-FFF2-40B4-BE49-F238E27FC236}">
                <a16:creationId xmlns:a16="http://schemas.microsoft.com/office/drawing/2014/main" id="{C0853809-DD15-4962-AF21-F9BC3D3799EC}"/>
              </a:ext>
            </a:extLst>
          </p:cNvPr>
          <p:cNvGrpSpPr/>
          <p:nvPr/>
        </p:nvGrpSpPr>
        <p:grpSpPr>
          <a:xfrm>
            <a:off x="5643332" y="3641285"/>
            <a:ext cx="968853" cy="370332"/>
            <a:chOff x="8144700" y="5495544"/>
            <a:chExt cx="1291805" cy="493776"/>
          </a:xfrm>
        </p:grpSpPr>
        <p:grpSp>
          <p:nvGrpSpPr>
            <p:cNvPr id="266" name="Group 265">
              <a:extLst>
                <a:ext uri="{FF2B5EF4-FFF2-40B4-BE49-F238E27FC236}">
                  <a16:creationId xmlns:a16="http://schemas.microsoft.com/office/drawing/2014/main" id="{617E1F5F-37CD-4F94-83E1-8D0B633CC152}"/>
                </a:ext>
              </a:extLst>
            </p:cNvPr>
            <p:cNvGrpSpPr/>
            <p:nvPr/>
          </p:nvGrpSpPr>
          <p:grpSpPr>
            <a:xfrm>
              <a:off x="8144700" y="5495544"/>
              <a:ext cx="1291805" cy="493776"/>
              <a:chOff x="6447091" y="4199783"/>
              <a:chExt cx="1291805" cy="493776"/>
            </a:xfrm>
          </p:grpSpPr>
          <p:sp>
            <p:nvSpPr>
              <p:cNvPr id="99" name="Oval 98">
                <a:extLst>
                  <a:ext uri="{FF2B5EF4-FFF2-40B4-BE49-F238E27FC236}">
                    <a16:creationId xmlns:a16="http://schemas.microsoft.com/office/drawing/2014/main" id="{5032B691-DAD8-4FB0-B036-0876AE4E931C}"/>
                  </a:ext>
                </a:extLst>
              </p:cNvPr>
              <p:cNvSpPr>
                <a:spLocks noChangeAspect="1"/>
              </p:cNvSpPr>
              <p:nvPr/>
            </p:nvSpPr>
            <p:spPr>
              <a:xfrm>
                <a:off x="6447091" y="4199783"/>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00" name="TextBox 99">
                <a:extLst>
                  <a:ext uri="{FF2B5EF4-FFF2-40B4-BE49-F238E27FC236}">
                    <a16:creationId xmlns:a16="http://schemas.microsoft.com/office/drawing/2014/main" id="{CA5303B4-8B57-432F-B8F5-D08BD46A9C6A}"/>
                  </a:ext>
                </a:extLst>
              </p:cNvPr>
              <p:cNvSpPr txBox="1"/>
              <p:nvPr/>
            </p:nvSpPr>
            <p:spPr>
              <a:xfrm>
                <a:off x="6926280" y="4232195"/>
                <a:ext cx="812616"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Service</a:t>
                </a:r>
              </a:p>
              <a:p>
                <a:pPr>
                  <a:lnSpc>
                    <a:spcPts val="825"/>
                  </a:lnSpc>
                </a:pPr>
                <a:r>
                  <a:rPr lang="en-US" sz="788">
                    <a:solidFill>
                      <a:schemeClr val="bg1">
                        <a:lumMod val="50000"/>
                        <a:lumOff val="50000"/>
                      </a:schemeClr>
                    </a:solidFill>
                    <a:latin typeface="Nunito SemiBold" panose="00000700000000000000" pitchFamily="2" charset="0"/>
                  </a:rPr>
                  <a:t>Continuity</a:t>
                </a:r>
              </a:p>
              <a:p>
                <a:pPr>
                  <a:lnSpc>
                    <a:spcPts val="825"/>
                  </a:lnSpc>
                </a:pPr>
                <a:r>
                  <a:rPr lang="en-US" sz="788">
                    <a:solidFill>
                      <a:schemeClr val="bg1">
                        <a:lumMod val="50000"/>
                        <a:lumOff val="50000"/>
                      </a:schemeClr>
                    </a:solidFill>
                    <a:latin typeface="Nunito SemiBold" panose="00000700000000000000" pitchFamily="2" charset="0"/>
                  </a:rPr>
                  <a:t>Planning</a:t>
                </a:r>
              </a:p>
            </p:txBody>
          </p:sp>
        </p:grpSp>
        <p:pic>
          <p:nvPicPr>
            <p:cNvPr id="28" name="Graphic 27">
              <a:extLst>
                <a:ext uri="{FF2B5EF4-FFF2-40B4-BE49-F238E27FC236}">
                  <a16:creationId xmlns:a16="http://schemas.microsoft.com/office/drawing/2014/main" id="{4750FA55-1DC1-4A47-8C37-D66DEDCD308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248826" y="5623026"/>
              <a:ext cx="300038" cy="271463"/>
            </a:xfrm>
            <a:prstGeom prst="rect">
              <a:avLst/>
            </a:prstGeom>
          </p:spPr>
        </p:pic>
      </p:grpSp>
      <p:grpSp>
        <p:nvGrpSpPr>
          <p:cNvPr id="62" name="Group 61">
            <a:extLst>
              <a:ext uri="{FF2B5EF4-FFF2-40B4-BE49-F238E27FC236}">
                <a16:creationId xmlns:a16="http://schemas.microsoft.com/office/drawing/2014/main" id="{9040CF7E-DF1A-4F24-8F6B-C5B2578CC771}"/>
              </a:ext>
            </a:extLst>
          </p:cNvPr>
          <p:cNvGrpSpPr/>
          <p:nvPr/>
        </p:nvGrpSpPr>
        <p:grpSpPr>
          <a:xfrm>
            <a:off x="6953297" y="3112459"/>
            <a:ext cx="952876" cy="370332"/>
            <a:chOff x="8142992" y="4937760"/>
            <a:chExt cx="1270501" cy="493776"/>
          </a:xfrm>
        </p:grpSpPr>
        <p:grpSp>
          <p:nvGrpSpPr>
            <p:cNvPr id="275" name="Group 274">
              <a:extLst>
                <a:ext uri="{FF2B5EF4-FFF2-40B4-BE49-F238E27FC236}">
                  <a16:creationId xmlns:a16="http://schemas.microsoft.com/office/drawing/2014/main" id="{B9436D14-18B8-40E9-9C0B-CCA5522BFDA7}"/>
                </a:ext>
              </a:extLst>
            </p:cNvPr>
            <p:cNvGrpSpPr/>
            <p:nvPr/>
          </p:nvGrpSpPr>
          <p:grpSpPr>
            <a:xfrm>
              <a:off x="8142992" y="4937760"/>
              <a:ext cx="1270501" cy="493776"/>
              <a:chOff x="4820437" y="5498414"/>
              <a:chExt cx="1270501" cy="493776"/>
            </a:xfrm>
          </p:grpSpPr>
          <p:sp>
            <p:nvSpPr>
              <p:cNvPr id="105" name="Oval 104">
                <a:extLst>
                  <a:ext uri="{FF2B5EF4-FFF2-40B4-BE49-F238E27FC236}">
                    <a16:creationId xmlns:a16="http://schemas.microsoft.com/office/drawing/2014/main" id="{A25247BC-78F8-4645-AC2F-7942AAA54F09}"/>
                  </a:ext>
                </a:extLst>
              </p:cNvPr>
              <p:cNvSpPr>
                <a:spLocks noChangeAspect="1"/>
              </p:cNvSpPr>
              <p:nvPr/>
            </p:nvSpPr>
            <p:spPr>
              <a:xfrm>
                <a:off x="4820437" y="5498414"/>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06" name="TextBox 105">
                <a:extLst>
                  <a:ext uri="{FF2B5EF4-FFF2-40B4-BE49-F238E27FC236}">
                    <a16:creationId xmlns:a16="http://schemas.microsoft.com/office/drawing/2014/main" id="{DD40263B-742B-4BCE-8EBB-F2F94B075D4E}"/>
                  </a:ext>
                </a:extLst>
              </p:cNvPr>
              <p:cNvSpPr txBox="1"/>
              <p:nvPr/>
            </p:nvSpPr>
            <p:spPr>
              <a:xfrm>
                <a:off x="5297558" y="5530826"/>
                <a:ext cx="793380"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Service</a:t>
                </a:r>
              </a:p>
              <a:p>
                <a:pPr>
                  <a:lnSpc>
                    <a:spcPts val="825"/>
                  </a:lnSpc>
                </a:pPr>
                <a:r>
                  <a:rPr lang="en-US" sz="788">
                    <a:solidFill>
                      <a:schemeClr val="bg1">
                        <a:lumMod val="50000"/>
                        <a:lumOff val="50000"/>
                      </a:schemeClr>
                    </a:solidFill>
                    <a:latin typeface="Nunito SemiBold" panose="00000700000000000000" pitchFamily="2" charset="0"/>
                  </a:rPr>
                  <a:t>Transition</a:t>
                </a:r>
              </a:p>
              <a:p>
                <a:pPr>
                  <a:lnSpc>
                    <a:spcPts val="825"/>
                  </a:lnSpc>
                </a:pPr>
                <a:r>
                  <a:rPr lang="en-US" sz="788">
                    <a:solidFill>
                      <a:schemeClr val="bg1">
                        <a:lumMod val="50000"/>
                        <a:lumOff val="50000"/>
                      </a:schemeClr>
                    </a:solidFill>
                    <a:latin typeface="Nunito SemiBold" panose="00000700000000000000" pitchFamily="2" charset="0"/>
                  </a:rPr>
                  <a:t>Planning</a:t>
                </a:r>
              </a:p>
            </p:txBody>
          </p:sp>
        </p:grpSp>
        <p:pic>
          <p:nvPicPr>
            <p:cNvPr id="39" name="Graphic 38">
              <a:extLst>
                <a:ext uri="{FF2B5EF4-FFF2-40B4-BE49-F238E27FC236}">
                  <a16:creationId xmlns:a16="http://schemas.microsoft.com/office/drawing/2014/main" id="{2D26B246-0A10-49F0-BD04-44BB92B6E50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250600" y="5048916"/>
              <a:ext cx="300038" cy="271463"/>
            </a:xfrm>
            <a:prstGeom prst="rect">
              <a:avLst/>
            </a:prstGeom>
          </p:spPr>
        </p:pic>
      </p:grpSp>
      <p:grpSp>
        <p:nvGrpSpPr>
          <p:cNvPr id="63" name="Group 62">
            <a:extLst>
              <a:ext uri="{FF2B5EF4-FFF2-40B4-BE49-F238E27FC236}">
                <a16:creationId xmlns:a16="http://schemas.microsoft.com/office/drawing/2014/main" id="{384BDD1B-2215-4B0B-B181-B36015187E47}"/>
              </a:ext>
            </a:extLst>
          </p:cNvPr>
          <p:cNvGrpSpPr/>
          <p:nvPr/>
        </p:nvGrpSpPr>
        <p:grpSpPr>
          <a:xfrm>
            <a:off x="4387810" y="3641285"/>
            <a:ext cx="1084269" cy="370332"/>
            <a:chOff x="9686721" y="4937760"/>
            <a:chExt cx="1445693" cy="493776"/>
          </a:xfrm>
        </p:grpSpPr>
        <p:grpSp>
          <p:nvGrpSpPr>
            <p:cNvPr id="276" name="Group 275">
              <a:extLst>
                <a:ext uri="{FF2B5EF4-FFF2-40B4-BE49-F238E27FC236}">
                  <a16:creationId xmlns:a16="http://schemas.microsoft.com/office/drawing/2014/main" id="{D55AA70C-2C75-44EA-B0DF-0E2C6C0F28A7}"/>
                </a:ext>
              </a:extLst>
            </p:cNvPr>
            <p:cNvGrpSpPr/>
            <p:nvPr/>
          </p:nvGrpSpPr>
          <p:grpSpPr>
            <a:xfrm>
              <a:off x="9686721" y="4937760"/>
              <a:ext cx="1445693" cy="493776"/>
              <a:chOff x="6447091" y="5498414"/>
              <a:chExt cx="1445693" cy="493776"/>
            </a:xfrm>
          </p:grpSpPr>
          <p:sp>
            <p:nvSpPr>
              <p:cNvPr id="107" name="Oval 106">
                <a:extLst>
                  <a:ext uri="{FF2B5EF4-FFF2-40B4-BE49-F238E27FC236}">
                    <a16:creationId xmlns:a16="http://schemas.microsoft.com/office/drawing/2014/main" id="{3BDD0127-1FC0-4A42-B47F-7B3E6C4539C5}"/>
                  </a:ext>
                </a:extLst>
              </p:cNvPr>
              <p:cNvSpPr>
                <a:spLocks noChangeAspect="1"/>
              </p:cNvSpPr>
              <p:nvPr/>
            </p:nvSpPr>
            <p:spPr>
              <a:xfrm>
                <a:off x="6447091" y="5498414"/>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08" name="TextBox 107">
                <a:extLst>
                  <a:ext uri="{FF2B5EF4-FFF2-40B4-BE49-F238E27FC236}">
                    <a16:creationId xmlns:a16="http://schemas.microsoft.com/office/drawing/2014/main" id="{4E2AE051-B1FC-4217-AB16-8EB19538486A}"/>
                  </a:ext>
                </a:extLst>
              </p:cNvPr>
              <p:cNvSpPr txBox="1"/>
              <p:nvPr/>
            </p:nvSpPr>
            <p:spPr>
              <a:xfrm>
                <a:off x="6926280" y="5530826"/>
                <a:ext cx="966504"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Preventive</a:t>
                </a:r>
              </a:p>
              <a:p>
                <a:pPr>
                  <a:lnSpc>
                    <a:spcPts val="825"/>
                  </a:lnSpc>
                </a:pPr>
                <a:r>
                  <a:rPr lang="en-US" sz="788">
                    <a:solidFill>
                      <a:schemeClr val="bg1">
                        <a:lumMod val="50000"/>
                        <a:lumOff val="50000"/>
                      </a:schemeClr>
                    </a:solidFill>
                    <a:latin typeface="Nunito SemiBold" panose="00000700000000000000" pitchFamily="2" charset="0"/>
                  </a:rPr>
                  <a:t>Maintenance</a:t>
                </a:r>
              </a:p>
              <a:p>
                <a:pPr>
                  <a:lnSpc>
                    <a:spcPts val="825"/>
                  </a:lnSpc>
                </a:pPr>
                <a:r>
                  <a:rPr lang="en-US" sz="788">
                    <a:solidFill>
                      <a:schemeClr val="bg1">
                        <a:lumMod val="50000"/>
                        <a:lumOff val="50000"/>
                      </a:schemeClr>
                    </a:solidFill>
                    <a:latin typeface="Nunito SemiBold" panose="00000700000000000000" pitchFamily="2" charset="0"/>
                  </a:rPr>
                  <a:t>Planning</a:t>
                </a:r>
              </a:p>
            </p:txBody>
          </p:sp>
        </p:grpSp>
        <p:pic>
          <p:nvPicPr>
            <p:cNvPr id="40" name="Graphic 39">
              <a:extLst>
                <a:ext uri="{FF2B5EF4-FFF2-40B4-BE49-F238E27FC236}">
                  <a16:creationId xmlns:a16="http://schemas.microsoft.com/office/drawing/2014/main" id="{ADD5297E-CC75-404D-981A-29F302BD2F44}"/>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795113" y="5043594"/>
              <a:ext cx="300038" cy="271463"/>
            </a:xfrm>
            <a:prstGeom prst="rect">
              <a:avLst/>
            </a:prstGeom>
          </p:spPr>
        </p:pic>
      </p:grpSp>
      <p:grpSp>
        <p:nvGrpSpPr>
          <p:cNvPr id="60" name="Group 59">
            <a:extLst>
              <a:ext uri="{FF2B5EF4-FFF2-40B4-BE49-F238E27FC236}">
                <a16:creationId xmlns:a16="http://schemas.microsoft.com/office/drawing/2014/main" id="{E7D65CAB-E5C6-40CF-83E6-43CD1F76C3D9}"/>
              </a:ext>
            </a:extLst>
          </p:cNvPr>
          <p:cNvGrpSpPr/>
          <p:nvPr/>
        </p:nvGrpSpPr>
        <p:grpSpPr>
          <a:xfrm>
            <a:off x="6953297" y="2581951"/>
            <a:ext cx="896719" cy="370332"/>
            <a:chOff x="9686721" y="3568199"/>
            <a:chExt cx="1195625" cy="493776"/>
          </a:xfrm>
        </p:grpSpPr>
        <p:grpSp>
          <p:nvGrpSpPr>
            <p:cNvPr id="251" name="Group 250">
              <a:extLst>
                <a:ext uri="{FF2B5EF4-FFF2-40B4-BE49-F238E27FC236}">
                  <a16:creationId xmlns:a16="http://schemas.microsoft.com/office/drawing/2014/main" id="{B774F64D-1896-478B-8E6F-F9E44EB93F1A}"/>
                </a:ext>
              </a:extLst>
            </p:cNvPr>
            <p:cNvGrpSpPr/>
            <p:nvPr/>
          </p:nvGrpSpPr>
          <p:grpSpPr>
            <a:xfrm>
              <a:off x="9686721" y="3568199"/>
              <a:ext cx="1195625" cy="493776"/>
              <a:chOff x="6447091" y="2138068"/>
              <a:chExt cx="1195625" cy="493776"/>
            </a:xfrm>
          </p:grpSpPr>
          <p:sp>
            <p:nvSpPr>
              <p:cNvPr id="91" name="Oval 90">
                <a:extLst>
                  <a:ext uri="{FF2B5EF4-FFF2-40B4-BE49-F238E27FC236}">
                    <a16:creationId xmlns:a16="http://schemas.microsoft.com/office/drawing/2014/main" id="{423C5553-59DD-4B1D-9D58-D2680A8A9495}"/>
                  </a:ext>
                </a:extLst>
              </p:cNvPr>
              <p:cNvSpPr>
                <a:spLocks noChangeAspect="1"/>
              </p:cNvSpPr>
              <p:nvPr/>
            </p:nvSpPr>
            <p:spPr>
              <a:xfrm>
                <a:off x="6447091" y="213806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92" name="TextBox 91">
                <a:extLst>
                  <a:ext uri="{FF2B5EF4-FFF2-40B4-BE49-F238E27FC236}">
                    <a16:creationId xmlns:a16="http://schemas.microsoft.com/office/drawing/2014/main" id="{8A2403E6-EE71-461E-9AF4-0B7F2D322560}"/>
                  </a:ext>
                </a:extLst>
              </p:cNvPr>
              <p:cNvSpPr txBox="1"/>
              <p:nvPr/>
            </p:nvSpPr>
            <p:spPr>
              <a:xfrm>
                <a:off x="6926280" y="2183660"/>
                <a:ext cx="716436"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Service</a:t>
                </a:r>
              </a:p>
              <a:p>
                <a:pPr>
                  <a:lnSpc>
                    <a:spcPts val="825"/>
                  </a:lnSpc>
                </a:pPr>
                <a:r>
                  <a:rPr lang="en-US" sz="788">
                    <a:solidFill>
                      <a:schemeClr val="bg1">
                        <a:lumMod val="50000"/>
                        <a:lumOff val="50000"/>
                      </a:schemeClr>
                    </a:solidFill>
                    <a:latin typeface="Nunito SemiBold" panose="00000700000000000000" pitchFamily="2" charset="0"/>
                  </a:rPr>
                  <a:t>Quality</a:t>
                </a:r>
              </a:p>
              <a:p>
                <a:pPr>
                  <a:lnSpc>
                    <a:spcPts val="825"/>
                  </a:lnSpc>
                </a:pPr>
                <a:r>
                  <a:rPr lang="en-US" sz="788">
                    <a:solidFill>
                      <a:schemeClr val="bg1">
                        <a:lumMod val="50000"/>
                        <a:lumOff val="50000"/>
                      </a:schemeClr>
                    </a:solidFill>
                    <a:latin typeface="Nunito SemiBold" panose="00000700000000000000" pitchFamily="2" charset="0"/>
                  </a:rPr>
                  <a:t>Planning</a:t>
                </a:r>
              </a:p>
            </p:txBody>
          </p:sp>
        </p:grpSp>
        <p:pic>
          <p:nvPicPr>
            <p:cNvPr id="41" name="Graphic 40">
              <a:extLst>
                <a:ext uri="{FF2B5EF4-FFF2-40B4-BE49-F238E27FC236}">
                  <a16:creationId xmlns:a16="http://schemas.microsoft.com/office/drawing/2014/main" id="{3B93D54B-CF51-4140-98CF-1DAE7CDD0326}"/>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791487" y="3683168"/>
              <a:ext cx="300038" cy="271463"/>
            </a:xfrm>
            <a:prstGeom prst="rect">
              <a:avLst/>
            </a:prstGeom>
          </p:spPr>
        </p:pic>
      </p:grpSp>
      <p:grpSp>
        <p:nvGrpSpPr>
          <p:cNvPr id="35" name="Group 34">
            <a:extLst>
              <a:ext uri="{FF2B5EF4-FFF2-40B4-BE49-F238E27FC236}">
                <a16:creationId xmlns:a16="http://schemas.microsoft.com/office/drawing/2014/main" id="{000198D4-8572-492C-A877-4DAEC73725F3}"/>
              </a:ext>
            </a:extLst>
          </p:cNvPr>
          <p:cNvGrpSpPr/>
          <p:nvPr/>
        </p:nvGrpSpPr>
        <p:grpSpPr>
          <a:xfrm>
            <a:off x="1134408" y="3112459"/>
            <a:ext cx="1037842" cy="370332"/>
            <a:chOff x="1322427" y="4682200"/>
            <a:chExt cx="1383789" cy="493776"/>
          </a:xfrm>
        </p:grpSpPr>
        <p:grpSp>
          <p:nvGrpSpPr>
            <p:cNvPr id="254" name="Group 253">
              <a:extLst>
                <a:ext uri="{FF2B5EF4-FFF2-40B4-BE49-F238E27FC236}">
                  <a16:creationId xmlns:a16="http://schemas.microsoft.com/office/drawing/2014/main" id="{33B194BC-1A34-4ECF-99BF-D92CC6FEC7FF}"/>
                </a:ext>
              </a:extLst>
            </p:cNvPr>
            <p:cNvGrpSpPr/>
            <p:nvPr/>
          </p:nvGrpSpPr>
          <p:grpSpPr>
            <a:xfrm>
              <a:off x="1322427" y="4682200"/>
              <a:ext cx="1383789" cy="493776"/>
              <a:chOff x="504633" y="2785328"/>
              <a:chExt cx="1383789" cy="493776"/>
            </a:xfrm>
          </p:grpSpPr>
          <p:sp>
            <p:nvSpPr>
              <p:cNvPr id="151" name="Oval 150">
                <a:extLst>
                  <a:ext uri="{FF2B5EF4-FFF2-40B4-BE49-F238E27FC236}">
                    <a16:creationId xmlns:a16="http://schemas.microsoft.com/office/drawing/2014/main" id="{DBEBF660-0F0D-4EC3-A8CF-D3CA46F12B00}"/>
                  </a:ext>
                </a:extLst>
              </p:cNvPr>
              <p:cNvSpPr>
                <a:spLocks noChangeAspect="1"/>
              </p:cNvSpPr>
              <p:nvPr/>
            </p:nvSpPr>
            <p:spPr>
              <a:xfrm>
                <a:off x="504633" y="278532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a:p>
            </p:txBody>
          </p:sp>
          <p:sp>
            <p:nvSpPr>
              <p:cNvPr id="152" name="TextBox 151">
                <a:extLst>
                  <a:ext uri="{FF2B5EF4-FFF2-40B4-BE49-F238E27FC236}">
                    <a16:creationId xmlns:a16="http://schemas.microsoft.com/office/drawing/2014/main" id="{3AD4CA6A-7A60-4701-9485-D66DF0F7655C}"/>
                  </a:ext>
                </a:extLst>
              </p:cNvPr>
              <p:cNvSpPr txBox="1"/>
              <p:nvPr/>
            </p:nvSpPr>
            <p:spPr>
              <a:xfrm>
                <a:off x="986038" y="2899315"/>
                <a:ext cx="90238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Service Bill</a:t>
                </a:r>
              </a:p>
              <a:p>
                <a:pPr>
                  <a:lnSpc>
                    <a:spcPts val="825"/>
                  </a:lnSpc>
                </a:pPr>
                <a:r>
                  <a:rPr lang="en-US" sz="788">
                    <a:solidFill>
                      <a:schemeClr val="bg1">
                        <a:lumMod val="50000"/>
                        <a:lumOff val="50000"/>
                      </a:schemeClr>
                    </a:solidFill>
                    <a:latin typeface="Nunito SemiBold" panose="00000700000000000000" pitchFamily="2" charset="0"/>
                  </a:rPr>
                  <a:t>of Materials</a:t>
                </a:r>
              </a:p>
            </p:txBody>
          </p:sp>
        </p:grpSp>
        <p:pic>
          <p:nvPicPr>
            <p:cNvPr id="47" name="Graphic 46">
              <a:extLst>
                <a:ext uri="{FF2B5EF4-FFF2-40B4-BE49-F238E27FC236}">
                  <a16:creationId xmlns:a16="http://schemas.microsoft.com/office/drawing/2014/main" id="{8D2B5826-19CE-49A7-9EFD-77CA6D6CF67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465511" y="4784883"/>
              <a:ext cx="228600" cy="285750"/>
            </a:xfrm>
            <a:prstGeom prst="rect">
              <a:avLst/>
            </a:prstGeom>
          </p:spPr>
        </p:pic>
      </p:grpSp>
      <p:grpSp>
        <p:nvGrpSpPr>
          <p:cNvPr id="50" name="Group 49">
            <a:extLst>
              <a:ext uri="{FF2B5EF4-FFF2-40B4-BE49-F238E27FC236}">
                <a16:creationId xmlns:a16="http://schemas.microsoft.com/office/drawing/2014/main" id="{99F5CA64-A8C9-4B36-B743-9B0309D268F6}"/>
              </a:ext>
            </a:extLst>
          </p:cNvPr>
          <p:cNvGrpSpPr/>
          <p:nvPr/>
        </p:nvGrpSpPr>
        <p:grpSpPr>
          <a:xfrm>
            <a:off x="4387812" y="2056875"/>
            <a:ext cx="834253" cy="370332"/>
            <a:chOff x="8142992" y="2311097"/>
            <a:chExt cx="1112337" cy="493776"/>
          </a:xfrm>
        </p:grpSpPr>
        <p:grpSp>
          <p:nvGrpSpPr>
            <p:cNvPr id="244" name="Group 243">
              <a:extLst>
                <a:ext uri="{FF2B5EF4-FFF2-40B4-BE49-F238E27FC236}">
                  <a16:creationId xmlns:a16="http://schemas.microsoft.com/office/drawing/2014/main" id="{C956EAAF-4D60-4473-A9C1-16C5D85646C9}"/>
                </a:ext>
              </a:extLst>
            </p:cNvPr>
            <p:cNvGrpSpPr/>
            <p:nvPr/>
          </p:nvGrpSpPr>
          <p:grpSpPr>
            <a:xfrm>
              <a:off x="8142992" y="2311097"/>
              <a:ext cx="1112337" cy="493776"/>
              <a:chOff x="4820437" y="1468400"/>
              <a:chExt cx="1112337" cy="493776"/>
            </a:xfrm>
          </p:grpSpPr>
          <p:sp>
            <p:nvSpPr>
              <p:cNvPr id="85" name="Oval 84">
                <a:extLst>
                  <a:ext uri="{FF2B5EF4-FFF2-40B4-BE49-F238E27FC236}">
                    <a16:creationId xmlns:a16="http://schemas.microsoft.com/office/drawing/2014/main" id="{FD6EB26B-3C74-4B21-AEBE-1AFA4ABBAC51}"/>
                  </a:ext>
                </a:extLst>
              </p:cNvPr>
              <p:cNvSpPr>
                <a:spLocks noChangeAspect="1"/>
              </p:cNvSpPr>
              <p:nvPr/>
            </p:nvSpPr>
            <p:spPr>
              <a:xfrm>
                <a:off x="4820437" y="146840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86" name="TextBox 85">
                <a:extLst>
                  <a:ext uri="{FF2B5EF4-FFF2-40B4-BE49-F238E27FC236}">
                    <a16:creationId xmlns:a16="http://schemas.microsoft.com/office/drawing/2014/main" id="{96AAD652-1F9A-4F58-B190-92EEF2A3E9E6}"/>
                  </a:ext>
                </a:extLst>
              </p:cNvPr>
              <p:cNvSpPr txBox="1"/>
              <p:nvPr/>
            </p:nvSpPr>
            <p:spPr>
              <a:xfrm>
                <a:off x="5297558" y="1582387"/>
                <a:ext cx="635216"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Service</a:t>
                </a:r>
              </a:p>
              <a:p>
                <a:pPr>
                  <a:lnSpc>
                    <a:spcPts val="825"/>
                  </a:lnSpc>
                </a:pPr>
                <a:r>
                  <a:rPr lang="en-US" sz="788">
                    <a:solidFill>
                      <a:schemeClr val="bg1">
                        <a:lumMod val="50000"/>
                        <a:lumOff val="50000"/>
                      </a:schemeClr>
                    </a:solidFill>
                    <a:latin typeface="Nunito SemiBold" panose="00000700000000000000" pitchFamily="2" charset="0"/>
                  </a:rPr>
                  <a:t>Design</a:t>
                </a:r>
              </a:p>
            </p:txBody>
          </p:sp>
        </p:grpSp>
        <p:pic>
          <p:nvPicPr>
            <p:cNvPr id="57" name="Graphic 56">
              <a:extLst>
                <a:ext uri="{FF2B5EF4-FFF2-40B4-BE49-F238E27FC236}">
                  <a16:creationId xmlns:a16="http://schemas.microsoft.com/office/drawing/2014/main" id="{6D975E39-6DA9-46BE-8353-A421877548BA}"/>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234539" y="2405908"/>
              <a:ext cx="314325" cy="300038"/>
            </a:xfrm>
            <a:prstGeom prst="rect">
              <a:avLst/>
            </a:prstGeom>
          </p:spPr>
        </p:pic>
      </p:grpSp>
      <p:grpSp>
        <p:nvGrpSpPr>
          <p:cNvPr id="61" name="Group 60">
            <a:extLst>
              <a:ext uri="{FF2B5EF4-FFF2-40B4-BE49-F238E27FC236}">
                <a16:creationId xmlns:a16="http://schemas.microsoft.com/office/drawing/2014/main" id="{6B59BB59-CCAD-4296-8D4B-D0E2C8EEE9C2}"/>
              </a:ext>
            </a:extLst>
          </p:cNvPr>
          <p:cNvGrpSpPr/>
          <p:nvPr/>
        </p:nvGrpSpPr>
        <p:grpSpPr>
          <a:xfrm>
            <a:off x="4387809" y="3112459"/>
            <a:ext cx="730059" cy="370332"/>
            <a:chOff x="8142992" y="4125815"/>
            <a:chExt cx="973413" cy="493776"/>
          </a:xfrm>
        </p:grpSpPr>
        <p:grpSp>
          <p:nvGrpSpPr>
            <p:cNvPr id="256" name="Group 255">
              <a:extLst>
                <a:ext uri="{FF2B5EF4-FFF2-40B4-BE49-F238E27FC236}">
                  <a16:creationId xmlns:a16="http://schemas.microsoft.com/office/drawing/2014/main" id="{422BD787-1AB0-4EBF-B8A5-27A1EC02E78E}"/>
                </a:ext>
              </a:extLst>
            </p:cNvPr>
            <p:cNvGrpSpPr/>
            <p:nvPr/>
          </p:nvGrpSpPr>
          <p:grpSpPr>
            <a:xfrm>
              <a:off x="8142992" y="4125815"/>
              <a:ext cx="973413" cy="493776"/>
              <a:chOff x="4820437" y="2785328"/>
              <a:chExt cx="973413" cy="493776"/>
            </a:xfrm>
          </p:grpSpPr>
          <p:sp>
            <p:nvSpPr>
              <p:cNvPr id="93" name="Oval 92">
                <a:extLst>
                  <a:ext uri="{FF2B5EF4-FFF2-40B4-BE49-F238E27FC236}">
                    <a16:creationId xmlns:a16="http://schemas.microsoft.com/office/drawing/2014/main" id="{5AD248E1-4B22-4B3B-A395-39CED56B92FD}"/>
                  </a:ext>
                </a:extLst>
              </p:cNvPr>
              <p:cNvSpPr>
                <a:spLocks noChangeAspect="1"/>
              </p:cNvSpPr>
              <p:nvPr/>
            </p:nvSpPr>
            <p:spPr>
              <a:xfrm>
                <a:off x="4820437" y="278532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94" name="TextBox 93">
                <a:extLst>
                  <a:ext uri="{FF2B5EF4-FFF2-40B4-BE49-F238E27FC236}">
                    <a16:creationId xmlns:a16="http://schemas.microsoft.com/office/drawing/2014/main" id="{6045E6F7-98C6-49AC-9ED7-29D94EC80D48}"/>
                  </a:ext>
                </a:extLst>
              </p:cNvPr>
              <p:cNvSpPr txBox="1"/>
              <p:nvPr/>
            </p:nvSpPr>
            <p:spPr>
              <a:xfrm>
                <a:off x="5297559" y="2967709"/>
                <a:ext cx="496291"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SLAs</a:t>
                </a:r>
              </a:p>
            </p:txBody>
          </p:sp>
        </p:grpSp>
        <p:pic>
          <p:nvPicPr>
            <p:cNvPr id="10" name="Graphic 9">
              <a:extLst>
                <a:ext uri="{FF2B5EF4-FFF2-40B4-BE49-F238E27FC236}">
                  <a16:creationId xmlns:a16="http://schemas.microsoft.com/office/drawing/2014/main" id="{CA20A12C-FD96-4D80-BAB2-E5C0DC3090D6}"/>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289722" y="4232919"/>
              <a:ext cx="257175" cy="285750"/>
            </a:xfrm>
            <a:prstGeom prst="rect">
              <a:avLst/>
            </a:prstGeom>
          </p:spPr>
        </p:pic>
      </p:grpSp>
      <p:grpSp>
        <p:nvGrpSpPr>
          <p:cNvPr id="59" name="Group 58">
            <a:extLst>
              <a:ext uri="{FF2B5EF4-FFF2-40B4-BE49-F238E27FC236}">
                <a16:creationId xmlns:a16="http://schemas.microsoft.com/office/drawing/2014/main" id="{146AB513-8110-487B-BF0B-5FC5C87DC7A8}"/>
              </a:ext>
            </a:extLst>
          </p:cNvPr>
          <p:cNvGrpSpPr/>
          <p:nvPr/>
        </p:nvGrpSpPr>
        <p:grpSpPr>
          <a:xfrm>
            <a:off x="5643336" y="2581951"/>
            <a:ext cx="944861" cy="370332"/>
            <a:chOff x="8142992" y="3568199"/>
            <a:chExt cx="1259814" cy="493776"/>
          </a:xfrm>
        </p:grpSpPr>
        <p:grpSp>
          <p:nvGrpSpPr>
            <p:cNvPr id="250" name="Group 249">
              <a:extLst>
                <a:ext uri="{FF2B5EF4-FFF2-40B4-BE49-F238E27FC236}">
                  <a16:creationId xmlns:a16="http://schemas.microsoft.com/office/drawing/2014/main" id="{92B8DFAB-6C04-46AD-A26C-9BCE5E7EA13D}"/>
                </a:ext>
              </a:extLst>
            </p:cNvPr>
            <p:cNvGrpSpPr/>
            <p:nvPr/>
          </p:nvGrpSpPr>
          <p:grpSpPr>
            <a:xfrm>
              <a:off x="8142992" y="3568199"/>
              <a:ext cx="1259814" cy="493776"/>
              <a:chOff x="4820437" y="2138068"/>
              <a:chExt cx="1259814" cy="493776"/>
            </a:xfrm>
          </p:grpSpPr>
          <p:sp>
            <p:nvSpPr>
              <p:cNvPr id="89" name="Oval 88">
                <a:extLst>
                  <a:ext uri="{FF2B5EF4-FFF2-40B4-BE49-F238E27FC236}">
                    <a16:creationId xmlns:a16="http://schemas.microsoft.com/office/drawing/2014/main" id="{DB86268C-E0D1-4F48-8F74-F397841FACC0}"/>
                  </a:ext>
                </a:extLst>
              </p:cNvPr>
              <p:cNvSpPr>
                <a:spLocks noChangeAspect="1"/>
              </p:cNvSpPr>
              <p:nvPr/>
            </p:nvSpPr>
            <p:spPr>
              <a:xfrm>
                <a:off x="4820437" y="213806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90" name="TextBox 89">
                <a:extLst>
                  <a:ext uri="{FF2B5EF4-FFF2-40B4-BE49-F238E27FC236}">
                    <a16:creationId xmlns:a16="http://schemas.microsoft.com/office/drawing/2014/main" id="{E1EEA2DD-B95B-42B7-B1BE-FAC5C0B3AF18}"/>
                  </a:ext>
                </a:extLst>
              </p:cNvPr>
              <p:cNvSpPr txBox="1"/>
              <p:nvPr/>
            </p:nvSpPr>
            <p:spPr>
              <a:xfrm>
                <a:off x="5297558" y="2183660"/>
                <a:ext cx="782693"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Service </a:t>
                </a:r>
              </a:p>
              <a:p>
                <a:pPr>
                  <a:lnSpc>
                    <a:spcPts val="825"/>
                  </a:lnSpc>
                </a:pPr>
                <a:r>
                  <a:rPr lang="en-US" sz="788">
                    <a:solidFill>
                      <a:schemeClr val="bg1">
                        <a:lumMod val="50000"/>
                        <a:lumOff val="50000"/>
                      </a:schemeClr>
                    </a:solidFill>
                    <a:latin typeface="Nunito SemiBold" panose="00000700000000000000" pitchFamily="2" charset="0"/>
                  </a:rPr>
                  <a:t>Reporting</a:t>
                </a:r>
              </a:p>
              <a:p>
                <a:pPr>
                  <a:lnSpc>
                    <a:spcPts val="825"/>
                  </a:lnSpc>
                </a:pPr>
                <a:r>
                  <a:rPr lang="en-US" sz="788">
                    <a:solidFill>
                      <a:schemeClr val="bg1">
                        <a:lumMod val="50000"/>
                        <a:lumOff val="50000"/>
                      </a:schemeClr>
                    </a:solidFill>
                    <a:latin typeface="Nunito SemiBold" panose="00000700000000000000" pitchFamily="2" charset="0"/>
                  </a:rPr>
                  <a:t>Structure</a:t>
                </a:r>
              </a:p>
            </p:txBody>
          </p:sp>
        </p:grpSp>
        <p:pic>
          <p:nvPicPr>
            <p:cNvPr id="18" name="Graphic 17">
              <a:extLst>
                <a:ext uri="{FF2B5EF4-FFF2-40B4-BE49-F238E27FC236}">
                  <a16:creationId xmlns:a16="http://schemas.microsoft.com/office/drawing/2014/main" id="{23F6B842-F4BF-4C06-83C1-4F6660E97EF5}"/>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8249062" y="3686512"/>
              <a:ext cx="314325" cy="257175"/>
            </a:xfrm>
            <a:prstGeom prst="rect">
              <a:avLst/>
            </a:prstGeom>
          </p:spPr>
        </p:pic>
      </p:grpSp>
    </p:spTree>
    <p:extLst>
      <p:ext uri="{BB962C8B-B14F-4D97-AF65-F5344CB8AC3E}">
        <p14:creationId xmlns:p14="http://schemas.microsoft.com/office/powerpoint/2010/main" val="18187464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283" name="Rectangle: Rounded Corners 282">
            <a:extLst>
              <a:ext uri="{FF2B5EF4-FFF2-40B4-BE49-F238E27FC236}">
                <a16:creationId xmlns:a16="http://schemas.microsoft.com/office/drawing/2014/main" id="{0ECE39E9-E2CE-4BA3-9509-C3AC0AF3796B}"/>
              </a:ext>
            </a:extLst>
          </p:cNvPr>
          <p:cNvSpPr/>
          <p:nvPr/>
        </p:nvSpPr>
        <p:spPr>
          <a:xfrm>
            <a:off x="3993576" y="1492530"/>
            <a:ext cx="5039787" cy="3522613"/>
          </a:xfrm>
          <a:prstGeom prst="roundRect">
            <a:avLst>
              <a:gd name="adj" fmla="val 4327"/>
            </a:avLst>
          </a:prstGeom>
          <a:solidFill>
            <a:schemeClr val="tx1"/>
          </a:solid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3">
              <a:buClr>
                <a:srgbClr val="000000"/>
              </a:buClr>
              <a:defRPr/>
            </a:pPr>
            <a:endParaRPr lang="en-US" sz="1400" kern="0">
              <a:solidFill>
                <a:srgbClr val="212121"/>
              </a:solidFill>
              <a:latin typeface="Arial"/>
              <a:sym typeface="Arial"/>
            </a:endParaRPr>
          </a:p>
        </p:txBody>
      </p:sp>
      <p:sp>
        <p:nvSpPr>
          <p:cNvPr id="285" name="Rectangle: Rounded Corners 284">
            <a:extLst>
              <a:ext uri="{FF2B5EF4-FFF2-40B4-BE49-F238E27FC236}">
                <a16:creationId xmlns:a16="http://schemas.microsoft.com/office/drawing/2014/main" id="{A92BEB72-A9D5-4B94-9715-CA2405AE5B4B}"/>
              </a:ext>
            </a:extLst>
          </p:cNvPr>
          <p:cNvSpPr/>
          <p:nvPr/>
        </p:nvSpPr>
        <p:spPr>
          <a:xfrm>
            <a:off x="110637" y="1492530"/>
            <a:ext cx="3785669" cy="3522613"/>
          </a:xfrm>
          <a:prstGeom prst="roundRect">
            <a:avLst>
              <a:gd name="adj" fmla="val 4327"/>
            </a:avLst>
          </a:prstGeom>
          <a:solidFill>
            <a:schemeClr val="tx1"/>
          </a:solid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3">
              <a:buClr>
                <a:srgbClr val="000000"/>
              </a:buClr>
              <a:defRPr/>
            </a:pPr>
            <a:endParaRPr lang="en-US" sz="1400" kern="0">
              <a:solidFill>
                <a:srgbClr val="212121"/>
              </a:solidFill>
              <a:latin typeface="Arial"/>
              <a:sym typeface="Arial"/>
            </a:endParaRPr>
          </a:p>
        </p:txBody>
      </p:sp>
      <p:pic>
        <p:nvPicPr>
          <p:cNvPr id="32" name="Picture 31">
            <a:extLst>
              <a:ext uri="{FF2B5EF4-FFF2-40B4-BE49-F238E27FC236}">
                <a16:creationId xmlns:a16="http://schemas.microsoft.com/office/drawing/2014/main" id="{B4C09858-7E5F-4EF7-8D97-4CB3202917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7023" y="-179553"/>
            <a:ext cx="918974" cy="917450"/>
          </a:xfrm>
          <a:prstGeom prst="rect">
            <a:avLst/>
          </a:prstGeom>
        </p:spPr>
      </p:pic>
      <p:grpSp>
        <p:nvGrpSpPr>
          <p:cNvPr id="278" name="Group 277">
            <a:extLst>
              <a:ext uri="{FF2B5EF4-FFF2-40B4-BE49-F238E27FC236}">
                <a16:creationId xmlns:a16="http://schemas.microsoft.com/office/drawing/2014/main" id="{7A7045AA-6443-48F7-A1EE-7C2885F59189}"/>
              </a:ext>
            </a:extLst>
          </p:cNvPr>
          <p:cNvGrpSpPr/>
          <p:nvPr/>
        </p:nvGrpSpPr>
        <p:grpSpPr>
          <a:xfrm>
            <a:off x="1475251" y="1593461"/>
            <a:ext cx="1029768" cy="370332"/>
            <a:chOff x="6447091" y="6167539"/>
            <a:chExt cx="1373023" cy="493776"/>
          </a:xfrm>
        </p:grpSpPr>
        <p:pic>
          <p:nvPicPr>
            <p:cNvPr id="126" name="Graphic 125">
              <a:extLst>
                <a:ext uri="{FF2B5EF4-FFF2-40B4-BE49-F238E27FC236}">
                  <a16:creationId xmlns:a16="http://schemas.microsoft.com/office/drawing/2014/main" id="{5EF2AF29-1FEF-4353-B7A8-F701009E8E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36257" y="6320404"/>
              <a:ext cx="333375" cy="206693"/>
            </a:xfrm>
            <a:prstGeom prst="rect">
              <a:avLst/>
            </a:prstGeom>
          </p:spPr>
        </p:pic>
        <p:sp>
          <p:nvSpPr>
            <p:cNvPr id="133" name="Oval 132">
              <a:extLst>
                <a:ext uri="{FF2B5EF4-FFF2-40B4-BE49-F238E27FC236}">
                  <a16:creationId xmlns:a16="http://schemas.microsoft.com/office/drawing/2014/main" id="{0983176D-BFE5-4B3E-B892-39AB78B008CA}"/>
                </a:ext>
              </a:extLst>
            </p:cNvPr>
            <p:cNvSpPr>
              <a:spLocks noChangeAspect="1"/>
            </p:cNvSpPr>
            <p:nvPr/>
          </p:nvSpPr>
          <p:spPr>
            <a:xfrm>
              <a:off x="6447091" y="6167539"/>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34" name="TextBox 133">
              <a:extLst>
                <a:ext uri="{FF2B5EF4-FFF2-40B4-BE49-F238E27FC236}">
                  <a16:creationId xmlns:a16="http://schemas.microsoft.com/office/drawing/2014/main" id="{4D0D7835-1970-4B8B-903E-D3AF456341D6}"/>
                </a:ext>
              </a:extLst>
            </p:cNvPr>
            <p:cNvSpPr txBox="1"/>
            <p:nvPr/>
          </p:nvSpPr>
          <p:spPr>
            <a:xfrm>
              <a:off x="6926280" y="6268346"/>
              <a:ext cx="89383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Team</a:t>
              </a:r>
            </a:p>
            <a:p>
              <a:pPr>
                <a:lnSpc>
                  <a:spcPts val="825"/>
                </a:lnSpc>
              </a:pPr>
              <a:r>
                <a:rPr lang="en-US" sz="788">
                  <a:solidFill>
                    <a:schemeClr val="bg1">
                      <a:lumMod val="50000"/>
                      <a:lumOff val="50000"/>
                    </a:schemeClr>
                  </a:solidFill>
                  <a:latin typeface="Nunito SemiBold" panose="00000700000000000000" pitchFamily="2" charset="0"/>
                </a:rPr>
                <a:t>Onboarding</a:t>
              </a:r>
            </a:p>
          </p:txBody>
        </p:sp>
      </p:grpSp>
      <p:grpSp>
        <p:nvGrpSpPr>
          <p:cNvPr id="317" name="Group 316">
            <a:extLst>
              <a:ext uri="{FF2B5EF4-FFF2-40B4-BE49-F238E27FC236}">
                <a16:creationId xmlns:a16="http://schemas.microsoft.com/office/drawing/2014/main" id="{F47D7D14-0C24-4D03-A6E3-188B96D16105}"/>
              </a:ext>
            </a:extLst>
          </p:cNvPr>
          <p:cNvGrpSpPr/>
          <p:nvPr/>
        </p:nvGrpSpPr>
        <p:grpSpPr>
          <a:xfrm>
            <a:off x="6585687" y="359245"/>
            <a:ext cx="1770662" cy="723269"/>
            <a:chOff x="9072736" y="487958"/>
            <a:chExt cx="2526987" cy="964359"/>
          </a:xfrm>
        </p:grpSpPr>
        <p:grpSp>
          <p:nvGrpSpPr>
            <p:cNvPr id="312" name="Group 311">
              <a:extLst>
                <a:ext uri="{FF2B5EF4-FFF2-40B4-BE49-F238E27FC236}">
                  <a16:creationId xmlns:a16="http://schemas.microsoft.com/office/drawing/2014/main" id="{0F5A44E1-7EEB-47BF-9AEE-5E150FDA4B9E}"/>
                </a:ext>
              </a:extLst>
            </p:cNvPr>
            <p:cNvGrpSpPr/>
            <p:nvPr/>
          </p:nvGrpSpPr>
          <p:grpSpPr>
            <a:xfrm>
              <a:off x="9072736" y="487958"/>
              <a:ext cx="2298488" cy="185044"/>
              <a:chOff x="8613241" y="174413"/>
              <a:chExt cx="2298488" cy="185044"/>
            </a:xfrm>
          </p:grpSpPr>
          <p:sp>
            <p:nvSpPr>
              <p:cNvPr id="30" name="Oval 29">
                <a:extLst>
                  <a:ext uri="{FF2B5EF4-FFF2-40B4-BE49-F238E27FC236}">
                    <a16:creationId xmlns:a16="http://schemas.microsoft.com/office/drawing/2014/main" id="{A3931008-B591-45C7-BA9C-BA030054083E}"/>
                  </a:ext>
                </a:extLst>
              </p:cNvPr>
              <p:cNvSpPr>
                <a:spLocks noChangeAspect="1"/>
              </p:cNvSpPr>
              <p:nvPr/>
            </p:nvSpPr>
            <p:spPr>
              <a:xfrm>
                <a:off x="8613241" y="174413"/>
                <a:ext cx="182880" cy="182880"/>
              </a:xfrm>
              <a:prstGeom prst="ellipse">
                <a:avLst/>
              </a:prstGeom>
              <a:solidFill>
                <a:srgbClr val="6BCE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8" name="TextBox 307">
                <a:extLst>
                  <a:ext uri="{FF2B5EF4-FFF2-40B4-BE49-F238E27FC236}">
                    <a16:creationId xmlns:a16="http://schemas.microsoft.com/office/drawing/2014/main" id="{EBEBA1D9-DF66-4B75-9865-FC0567A42009}"/>
                  </a:ext>
                </a:extLst>
              </p:cNvPr>
              <p:cNvSpPr txBox="1"/>
              <p:nvPr/>
            </p:nvSpPr>
            <p:spPr>
              <a:xfrm>
                <a:off x="8791266" y="190180"/>
                <a:ext cx="2120463" cy="169277"/>
              </a:xfrm>
              <a:prstGeom prst="rect">
                <a:avLst/>
              </a:prstGeom>
              <a:noFill/>
            </p:spPr>
            <p:txBody>
              <a:bodyPr wrap="square" lIns="68580" tIns="0" rIns="0" bIns="0" rtlCol="0" anchor="ctr">
                <a:spAutoFit/>
              </a:bodyPr>
              <a:lstStyle/>
              <a:p>
                <a:pPr defTabSz="914355">
                  <a:buClr>
                    <a:srgbClr val="ADADAD"/>
                  </a:buClr>
                  <a:buSzPct val="150000"/>
                  <a:defRPr/>
                </a:pPr>
                <a:r>
                  <a:rPr lang="en-US" sz="825" kern="0">
                    <a:solidFill>
                      <a:schemeClr val="bg1">
                        <a:lumMod val="50000"/>
                        <a:lumOff val="50000"/>
                      </a:schemeClr>
                    </a:solidFill>
                    <a:latin typeface="Nunito SemiBold" panose="00000700000000000000" pitchFamily="2" charset="0"/>
                    <a:ea typeface="Nunito"/>
                    <a:cs typeface="Nunito"/>
                    <a:sym typeface="Arial"/>
                  </a:rPr>
                  <a:t>Customer’s Responsibility</a:t>
                </a:r>
              </a:p>
            </p:txBody>
          </p:sp>
        </p:grpSp>
        <p:grpSp>
          <p:nvGrpSpPr>
            <p:cNvPr id="313" name="Group 312">
              <a:extLst>
                <a:ext uri="{FF2B5EF4-FFF2-40B4-BE49-F238E27FC236}">
                  <a16:creationId xmlns:a16="http://schemas.microsoft.com/office/drawing/2014/main" id="{A5C92B92-389C-43BB-AD2C-B848FA2F570D}"/>
                </a:ext>
              </a:extLst>
            </p:cNvPr>
            <p:cNvGrpSpPr/>
            <p:nvPr/>
          </p:nvGrpSpPr>
          <p:grpSpPr>
            <a:xfrm>
              <a:off x="9072736" y="748159"/>
              <a:ext cx="2298488" cy="185044"/>
              <a:chOff x="8613241" y="470474"/>
              <a:chExt cx="2298488" cy="185044"/>
            </a:xfrm>
          </p:grpSpPr>
          <p:sp>
            <p:nvSpPr>
              <p:cNvPr id="31" name="Oval 30">
                <a:extLst>
                  <a:ext uri="{FF2B5EF4-FFF2-40B4-BE49-F238E27FC236}">
                    <a16:creationId xmlns:a16="http://schemas.microsoft.com/office/drawing/2014/main" id="{1ECD5762-6478-4BF5-B942-DB98342C4C42}"/>
                  </a:ext>
                </a:extLst>
              </p:cNvPr>
              <p:cNvSpPr>
                <a:spLocks noChangeAspect="1"/>
              </p:cNvSpPr>
              <p:nvPr/>
            </p:nvSpPr>
            <p:spPr>
              <a:xfrm>
                <a:off x="8613241" y="470474"/>
                <a:ext cx="182880" cy="182880"/>
              </a:xfrm>
              <a:prstGeom prst="ellipse">
                <a:avLst/>
              </a:prstGeom>
              <a:solidFill>
                <a:srgbClr val="E7357E"/>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9" name="TextBox 308">
                <a:extLst>
                  <a:ext uri="{FF2B5EF4-FFF2-40B4-BE49-F238E27FC236}">
                    <a16:creationId xmlns:a16="http://schemas.microsoft.com/office/drawing/2014/main" id="{7103C587-55CE-4701-9456-17490802EA4C}"/>
                  </a:ext>
                </a:extLst>
              </p:cNvPr>
              <p:cNvSpPr txBox="1"/>
              <p:nvPr/>
            </p:nvSpPr>
            <p:spPr>
              <a:xfrm>
                <a:off x="8791266" y="486241"/>
                <a:ext cx="2120463" cy="169277"/>
              </a:xfrm>
              <a:prstGeom prst="rect">
                <a:avLst/>
              </a:prstGeom>
              <a:noFill/>
            </p:spPr>
            <p:txBody>
              <a:bodyPr wrap="square" lIns="68580" tIns="0" rIns="0" bIns="0" rtlCol="0" anchor="ctr">
                <a:spAutoFit/>
              </a:bodyPr>
              <a:lstStyle/>
              <a:p>
                <a:pPr defTabSz="914355">
                  <a:buClr>
                    <a:srgbClr val="ADADAD"/>
                  </a:buClr>
                  <a:buSzPct val="150000"/>
                  <a:defRPr/>
                </a:pPr>
                <a:r>
                  <a:rPr lang="en-US" sz="825" kern="0">
                    <a:solidFill>
                      <a:schemeClr val="bg1">
                        <a:lumMod val="50000"/>
                        <a:lumOff val="50000"/>
                      </a:schemeClr>
                    </a:solidFill>
                    <a:latin typeface="Nunito SemiBold" panose="00000700000000000000" pitchFamily="2" charset="0"/>
                    <a:ea typeface="Nunito"/>
                    <a:cs typeface="Nunito"/>
                    <a:sym typeface="Arial"/>
                  </a:rPr>
                  <a:t>RINF TECH‘s Responsibility</a:t>
                </a:r>
              </a:p>
            </p:txBody>
          </p:sp>
        </p:grpSp>
        <p:grpSp>
          <p:nvGrpSpPr>
            <p:cNvPr id="314" name="Group 313">
              <a:extLst>
                <a:ext uri="{FF2B5EF4-FFF2-40B4-BE49-F238E27FC236}">
                  <a16:creationId xmlns:a16="http://schemas.microsoft.com/office/drawing/2014/main" id="{3599EC3D-7DA4-4BB7-9B5C-597B805BEA61}"/>
                </a:ext>
              </a:extLst>
            </p:cNvPr>
            <p:cNvGrpSpPr/>
            <p:nvPr/>
          </p:nvGrpSpPr>
          <p:grpSpPr>
            <a:xfrm>
              <a:off x="9072736" y="1007886"/>
              <a:ext cx="2526987" cy="185044"/>
              <a:chOff x="8613241" y="766061"/>
              <a:chExt cx="2526987" cy="185044"/>
            </a:xfrm>
          </p:grpSpPr>
          <p:sp>
            <p:nvSpPr>
              <p:cNvPr id="33" name="Oval 32">
                <a:extLst>
                  <a:ext uri="{FF2B5EF4-FFF2-40B4-BE49-F238E27FC236}">
                    <a16:creationId xmlns:a16="http://schemas.microsoft.com/office/drawing/2014/main" id="{CC419634-10A0-4B58-B363-8FCF18922C70}"/>
                  </a:ext>
                </a:extLst>
              </p:cNvPr>
              <p:cNvSpPr>
                <a:spLocks noChangeAspect="1"/>
              </p:cNvSpPr>
              <p:nvPr/>
            </p:nvSpPr>
            <p:spPr>
              <a:xfrm>
                <a:off x="8613241" y="766061"/>
                <a:ext cx="182880" cy="182880"/>
              </a:xfrm>
              <a:prstGeom prst="ellipse">
                <a:avLst/>
              </a:prstGeom>
              <a:solidFill>
                <a:srgbClr val="9D15E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0" name="TextBox 309">
                <a:extLst>
                  <a:ext uri="{FF2B5EF4-FFF2-40B4-BE49-F238E27FC236}">
                    <a16:creationId xmlns:a16="http://schemas.microsoft.com/office/drawing/2014/main" id="{29DFB6DB-8FC5-47D9-B259-A2ACBB875F96}"/>
                  </a:ext>
                </a:extLst>
              </p:cNvPr>
              <p:cNvSpPr txBox="1"/>
              <p:nvPr/>
            </p:nvSpPr>
            <p:spPr>
              <a:xfrm>
                <a:off x="8791266" y="781828"/>
                <a:ext cx="2348962" cy="169277"/>
              </a:xfrm>
              <a:prstGeom prst="rect">
                <a:avLst/>
              </a:prstGeom>
              <a:noFill/>
            </p:spPr>
            <p:txBody>
              <a:bodyPr wrap="square" lIns="68580" tIns="0" rIns="0" bIns="0" rtlCol="0" anchor="ctr">
                <a:spAutoFit/>
              </a:bodyPr>
              <a:lstStyle/>
              <a:p>
                <a:pPr defTabSz="914355">
                  <a:buClr>
                    <a:srgbClr val="ADADAD"/>
                  </a:buClr>
                  <a:buSzPct val="150000"/>
                  <a:defRPr/>
                </a:pPr>
                <a:r>
                  <a:rPr lang="en-US" sz="825" kern="0">
                    <a:solidFill>
                      <a:schemeClr val="bg1">
                        <a:lumMod val="50000"/>
                        <a:lumOff val="50000"/>
                      </a:schemeClr>
                    </a:solidFill>
                    <a:latin typeface="Nunito SemiBold" panose="00000700000000000000" pitchFamily="2" charset="0"/>
                    <a:ea typeface="Nunito"/>
                    <a:cs typeface="Nunito"/>
                    <a:sym typeface="Arial"/>
                  </a:rPr>
                  <a:t>RINF TECH will consult on this</a:t>
                </a:r>
              </a:p>
            </p:txBody>
          </p:sp>
        </p:grpSp>
        <p:grpSp>
          <p:nvGrpSpPr>
            <p:cNvPr id="315" name="Group 314">
              <a:extLst>
                <a:ext uri="{FF2B5EF4-FFF2-40B4-BE49-F238E27FC236}">
                  <a16:creationId xmlns:a16="http://schemas.microsoft.com/office/drawing/2014/main" id="{E9E21BC8-84A0-41C5-8C72-E2E4F62E16B6}"/>
                </a:ext>
              </a:extLst>
            </p:cNvPr>
            <p:cNvGrpSpPr/>
            <p:nvPr/>
          </p:nvGrpSpPr>
          <p:grpSpPr>
            <a:xfrm>
              <a:off x="9072736" y="1267273"/>
              <a:ext cx="1841873" cy="185044"/>
              <a:chOff x="8613241" y="1061308"/>
              <a:chExt cx="1841873" cy="185044"/>
            </a:xfrm>
          </p:grpSpPr>
          <p:sp>
            <p:nvSpPr>
              <p:cNvPr id="34" name="Oval 33">
                <a:extLst>
                  <a:ext uri="{FF2B5EF4-FFF2-40B4-BE49-F238E27FC236}">
                    <a16:creationId xmlns:a16="http://schemas.microsoft.com/office/drawing/2014/main" id="{767B9C7A-F1D1-4681-A470-3CD40DAFC102}"/>
                  </a:ext>
                </a:extLst>
              </p:cNvPr>
              <p:cNvSpPr>
                <a:spLocks noChangeAspect="1"/>
              </p:cNvSpPr>
              <p:nvPr/>
            </p:nvSpPr>
            <p:spPr>
              <a:xfrm>
                <a:off x="8613241" y="1061308"/>
                <a:ext cx="182880" cy="182880"/>
              </a:xfrm>
              <a:prstGeom prst="ellipse">
                <a:avLst/>
              </a:prstGeom>
              <a:solidFill>
                <a:srgbClr val="36C6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1" name="TextBox 310">
                <a:extLst>
                  <a:ext uri="{FF2B5EF4-FFF2-40B4-BE49-F238E27FC236}">
                    <a16:creationId xmlns:a16="http://schemas.microsoft.com/office/drawing/2014/main" id="{021DA778-BD01-4168-9880-1FEEB4AAD36E}"/>
                  </a:ext>
                </a:extLst>
              </p:cNvPr>
              <p:cNvSpPr txBox="1"/>
              <p:nvPr/>
            </p:nvSpPr>
            <p:spPr>
              <a:xfrm>
                <a:off x="8791266" y="1077075"/>
                <a:ext cx="1663848" cy="169277"/>
              </a:xfrm>
              <a:prstGeom prst="rect">
                <a:avLst/>
              </a:prstGeom>
              <a:noFill/>
            </p:spPr>
            <p:txBody>
              <a:bodyPr wrap="square" lIns="68580" tIns="0" rIns="0" bIns="0" rtlCol="0" anchor="ctr">
                <a:spAutoFit/>
              </a:bodyPr>
              <a:lstStyle/>
              <a:p>
                <a:pPr defTabSz="914355">
                  <a:buClr>
                    <a:srgbClr val="ADADAD"/>
                  </a:buClr>
                  <a:buSzPct val="150000"/>
                  <a:defRPr/>
                </a:pPr>
                <a:r>
                  <a:rPr lang="en-US" sz="825" kern="0">
                    <a:solidFill>
                      <a:schemeClr val="bg1">
                        <a:lumMod val="50000"/>
                        <a:lumOff val="50000"/>
                      </a:schemeClr>
                    </a:solidFill>
                    <a:latin typeface="Nunito SemiBold" panose="00000700000000000000" pitchFamily="2" charset="0"/>
                    <a:ea typeface="Nunito"/>
                    <a:cs typeface="Nunito"/>
                    <a:sym typeface="Arial"/>
                  </a:rPr>
                  <a:t>As per agreement</a:t>
                </a:r>
              </a:p>
            </p:txBody>
          </p:sp>
        </p:grpSp>
      </p:grpSp>
      <p:grpSp>
        <p:nvGrpSpPr>
          <p:cNvPr id="330" name="Group 329">
            <a:extLst>
              <a:ext uri="{FF2B5EF4-FFF2-40B4-BE49-F238E27FC236}">
                <a16:creationId xmlns:a16="http://schemas.microsoft.com/office/drawing/2014/main" id="{C5848285-A8D1-414E-9585-15657813B960}"/>
              </a:ext>
            </a:extLst>
          </p:cNvPr>
          <p:cNvGrpSpPr/>
          <p:nvPr/>
        </p:nvGrpSpPr>
        <p:grpSpPr>
          <a:xfrm>
            <a:off x="341857" y="293118"/>
            <a:ext cx="5323661" cy="833678"/>
            <a:chOff x="1123059" y="354963"/>
            <a:chExt cx="7098215" cy="1111571"/>
          </a:xfrm>
        </p:grpSpPr>
        <p:grpSp>
          <p:nvGrpSpPr>
            <p:cNvPr id="301" name="Group 300">
              <a:extLst>
                <a:ext uri="{FF2B5EF4-FFF2-40B4-BE49-F238E27FC236}">
                  <a16:creationId xmlns:a16="http://schemas.microsoft.com/office/drawing/2014/main" id="{D7683EDC-E6A6-42E7-A356-32F54C8CDFA1}"/>
                </a:ext>
              </a:extLst>
            </p:cNvPr>
            <p:cNvGrpSpPr>
              <a:grpSpLocks noChangeAspect="1"/>
            </p:cNvGrpSpPr>
            <p:nvPr/>
          </p:nvGrpSpPr>
          <p:grpSpPr>
            <a:xfrm>
              <a:off x="1123059" y="358543"/>
              <a:ext cx="1241845" cy="1100562"/>
              <a:chOff x="5300662" y="2724150"/>
              <a:chExt cx="1590675" cy="1409700"/>
            </a:xfrm>
          </p:grpSpPr>
          <p:pic>
            <p:nvPicPr>
              <p:cNvPr id="302" name="Graphic 301">
                <a:extLst>
                  <a:ext uri="{FF2B5EF4-FFF2-40B4-BE49-F238E27FC236}">
                    <a16:creationId xmlns:a16="http://schemas.microsoft.com/office/drawing/2014/main" id="{03282E0E-A6C3-4E5F-AA50-8D626B1A35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00662" y="2728912"/>
                <a:ext cx="1590675" cy="1400175"/>
              </a:xfrm>
              <a:prstGeom prst="rect">
                <a:avLst/>
              </a:prstGeom>
            </p:spPr>
          </p:pic>
          <p:pic>
            <p:nvPicPr>
              <p:cNvPr id="303" name="Graphic 302">
                <a:extLst>
                  <a:ext uri="{FF2B5EF4-FFF2-40B4-BE49-F238E27FC236}">
                    <a16:creationId xmlns:a16="http://schemas.microsoft.com/office/drawing/2014/main" id="{D45A4463-7391-4E2A-B7FE-68B9A999A6E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14950" y="2724150"/>
                <a:ext cx="1562100" cy="1409700"/>
              </a:xfrm>
              <a:prstGeom prst="rect">
                <a:avLst/>
              </a:prstGeom>
            </p:spPr>
          </p:pic>
        </p:grpSp>
        <p:grpSp>
          <p:nvGrpSpPr>
            <p:cNvPr id="304" name="Group 303">
              <a:extLst>
                <a:ext uri="{FF2B5EF4-FFF2-40B4-BE49-F238E27FC236}">
                  <a16:creationId xmlns:a16="http://schemas.microsoft.com/office/drawing/2014/main" id="{E2476C6E-A675-494D-B786-4F604EE3D51D}"/>
                </a:ext>
              </a:extLst>
            </p:cNvPr>
            <p:cNvGrpSpPr>
              <a:grpSpLocks noChangeAspect="1"/>
            </p:cNvGrpSpPr>
            <p:nvPr/>
          </p:nvGrpSpPr>
          <p:grpSpPr>
            <a:xfrm>
              <a:off x="6927374" y="358538"/>
              <a:ext cx="1293900" cy="1107996"/>
              <a:chOff x="5267325" y="2719387"/>
              <a:chExt cx="1657350" cy="1419225"/>
            </a:xfrm>
          </p:grpSpPr>
          <p:pic>
            <p:nvPicPr>
              <p:cNvPr id="305" name="Graphic 304">
                <a:extLst>
                  <a:ext uri="{FF2B5EF4-FFF2-40B4-BE49-F238E27FC236}">
                    <a16:creationId xmlns:a16="http://schemas.microsoft.com/office/drawing/2014/main" id="{CDA4DFF4-142B-47DA-ADEF-AAF0299C4E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67325" y="2719387"/>
                <a:ext cx="1657350" cy="1419225"/>
              </a:xfrm>
              <a:prstGeom prst="rect">
                <a:avLst/>
              </a:prstGeom>
            </p:spPr>
          </p:pic>
          <p:pic>
            <p:nvPicPr>
              <p:cNvPr id="306" name="Graphic 305">
                <a:extLst>
                  <a:ext uri="{FF2B5EF4-FFF2-40B4-BE49-F238E27FC236}">
                    <a16:creationId xmlns:a16="http://schemas.microsoft.com/office/drawing/2014/main" id="{CAD2B41C-ABF9-41C3-97E3-823D0583FD1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19712" y="2719387"/>
                <a:ext cx="1552575" cy="1419225"/>
              </a:xfrm>
              <a:prstGeom prst="rect">
                <a:avLst/>
              </a:prstGeom>
            </p:spPr>
          </p:pic>
        </p:grpSp>
        <p:sp>
          <p:nvSpPr>
            <p:cNvPr id="307" name="TextBox 306">
              <a:extLst>
                <a:ext uri="{FF2B5EF4-FFF2-40B4-BE49-F238E27FC236}">
                  <a16:creationId xmlns:a16="http://schemas.microsoft.com/office/drawing/2014/main" id="{AF7E72D3-CE54-4E58-AA11-FECF40192D1B}"/>
                </a:ext>
              </a:extLst>
            </p:cNvPr>
            <p:cNvSpPr txBox="1"/>
            <p:nvPr/>
          </p:nvSpPr>
          <p:spPr>
            <a:xfrm>
              <a:off x="2474072" y="354963"/>
              <a:ext cx="4338834" cy="584776"/>
            </a:xfrm>
            <a:prstGeom prst="rect">
              <a:avLst/>
            </a:prstGeom>
            <a:noFill/>
          </p:spPr>
          <p:txBody>
            <a:bodyPr wrap="square" rtlCol="0" anchor="ctr">
              <a:spAutoFit/>
            </a:bodyPr>
            <a:lstStyle/>
            <a:p>
              <a:pPr algn="ctr" defTabSz="914355">
                <a:buClr>
                  <a:srgbClr val="ADADAD"/>
                </a:buClr>
                <a:buSzPct val="150000"/>
                <a:defRPr/>
              </a:pPr>
              <a:r>
                <a:rPr lang="en-US" sz="2250" kern="0">
                  <a:solidFill>
                    <a:srgbClr val="323232"/>
                  </a:solidFill>
                  <a:latin typeface="Nunito ExtraBold" panose="00000900000000000000" pitchFamily="2" charset="0"/>
                  <a:ea typeface="Nunito"/>
                  <a:cs typeface="Nunito"/>
                  <a:sym typeface="Arial"/>
                </a:rPr>
                <a:t>Managed Services</a:t>
              </a:r>
              <a:endParaRPr lang="en-US" sz="2250" kern="0">
                <a:solidFill>
                  <a:srgbClr val="E7357E"/>
                </a:solidFill>
                <a:latin typeface="Nunito ExtraBold" panose="00000900000000000000" pitchFamily="2" charset="0"/>
                <a:ea typeface="Nunito"/>
                <a:cs typeface="Nunito"/>
                <a:sym typeface="Arial"/>
              </a:endParaRPr>
            </a:p>
          </p:txBody>
        </p:sp>
        <p:sp>
          <p:nvSpPr>
            <p:cNvPr id="318" name="TextBox 317">
              <a:extLst>
                <a:ext uri="{FF2B5EF4-FFF2-40B4-BE49-F238E27FC236}">
                  <a16:creationId xmlns:a16="http://schemas.microsoft.com/office/drawing/2014/main" id="{1FAF6311-2DEE-46C1-A2EA-AAEA4EA80A2B}"/>
                </a:ext>
              </a:extLst>
            </p:cNvPr>
            <p:cNvSpPr txBox="1"/>
            <p:nvPr/>
          </p:nvSpPr>
          <p:spPr>
            <a:xfrm>
              <a:off x="1134584" y="755895"/>
              <a:ext cx="1220087" cy="338555"/>
            </a:xfrm>
            <a:prstGeom prst="rect">
              <a:avLst/>
            </a:prstGeom>
            <a:noFill/>
          </p:spPr>
          <p:txBody>
            <a:bodyPr wrap="square" lIns="68580" rtlCol="0" anchor="ctr">
              <a:spAutoFit/>
            </a:bodyPr>
            <a:lstStyle/>
            <a:p>
              <a:pPr algn="ctr" defTabSz="914355">
                <a:buClr>
                  <a:srgbClr val="ADADAD"/>
                </a:buClr>
                <a:buSzPct val="150000"/>
                <a:defRPr/>
              </a:pPr>
              <a:r>
                <a:rPr lang="en-US" sz="1050" kern="0">
                  <a:latin typeface="Nunito ExtraBold" panose="00000900000000000000" pitchFamily="2" charset="0"/>
                  <a:ea typeface="Nunito"/>
                  <a:cs typeface="Nunito"/>
                  <a:sym typeface="Arial"/>
                </a:rPr>
                <a:t>Customer</a:t>
              </a:r>
            </a:p>
          </p:txBody>
        </p:sp>
        <p:sp>
          <p:nvSpPr>
            <p:cNvPr id="319" name="TextBox 318">
              <a:extLst>
                <a:ext uri="{FF2B5EF4-FFF2-40B4-BE49-F238E27FC236}">
                  <a16:creationId xmlns:a16="http://schemas.microsoft.com/office/drawing/2014/main" id="{4290E723-BCFA-4CF4-9B19-5539B680921E}"/>
                </a:ext>
              </a:extLst>
            </p:cNvPr>
            <p:cNvSpPr txBox="1"/>
            <p:nvPr/>
          </p:nvSpPr>
          <p:spPr>
            <a:xfrm>
              <a:off x="6956523" y="755895"/>
              <a:ext cx="1212101" cy="338555"/>
            </a:xfrm>
            <a:prstGeom prst="rect">
              <a:avLst/>
            </a:prstGeom>
            <a:noFill/>
          </p:spPr>
          <p:txBody>
            <a:bodyPr wrap="square" lIns="68580" rtlCol="0" anchor="ctr">
              <a:spAutoFit/>
            </a:bodyPr>
            <a:lstStyle/>
            <a:p>
              <a:pPr algn="ctr" defTabSz="914355">
                <a:buClr>
                  <a:srgbClr val="ADADAD"/>
                </a:buClr>
                <a:buSzPct val="150000"/>
                <a:defRPr/>
              </a:pPr>
              <a:r>
                <a:rPr lang="en-US" sz="1050" kern="0">
                  <a:latin typeface="Nunito ExtraBold" panose="00000900000000000000" pitchFamily="2" charset="0"/>
                  <a:ea typeface="Nunito"/>
                  <a:cs typeface="Nunito"/>
                  <a:sym typeface="Arial"/>
                </a:rPr>
                <a:t>RINF TECH</a:t>
              </a:r>
            </a:p>
          </p:txBody>
        </p:sp>
        <p:cxnSp>
          <p:nvCxnSpPr>
            <p:cNvPr id="323" name="Straight Arrow Connector 322">
              <a:extLst>
                <a:ext uri="{FF2B5EF4-FFF2-40B4-BE49-F238E27FC236}">
                  <a16:creationId xmlns:a16="http://schemas.microsoft.com/office/drawing/2014/main" id="{9272320D-9307-49D8-9DB8-7C1A4B3F41BB}"/>
                </a:ext>
              </a:extLst>
            </p:cNvPr>
            <p:cNvCxnSpPr>
              <a:cxnSpLocks/>
            </p:cNvCxnSpPr>
            <p:nvPr/>
          </p:nvCxnSpPr>
          <p:spPr>
            <a:xfrm>
              <a:off x="2448438" y="911173"/>
              <a:ext cx="4364468" cy="0"/>
            </a:xfrm>
            <a:prstGeom prst="straightConnector1">
              <a:avLst/>
            </a:prstGeom>
            <a:ln w="38100">
              <a:solidFill>
                <a:schemeClr val="bg1">
                  <a:lumMod val="10000"/>
                  <a:lumOff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89" name="TextBox 288">
            <a:extLst>
              <a:ext uri="{FF2B5EF4-FFF2-40B4-BE49-F238E27FC236}">
                <a16:creationId xmlns:a16="http://schemas.microsoft.com/office/drawing/2014/main" id="{3E42737A-7A1B-41CB-9ECF-83B48B49E3C4}"/>
              </a:ext>
            </a:extLst>
          </p:cNvPr>
          <p:cNvSpPr txBox="1"/>
          <p:nvPr/>
        </p:nvSpPr>
        <p:spPr>
          <a:xfrm>
            <a:off x="216874" y="2917975"/>
            <a:ext cx="1251920" cy="290849"/>
          </a:xfrm>
          <a:prstGeom prst="rect">
            <a:avLst/>
          </a:prstGeom>
          <a:noFill/>
        </p:spPr>
        <p:txBody>
          <a:bodyPr wrap="square" tIns="0" bIns="0" rtlCol="0" anchor="ctr">
            <a:spAutoFit/>
          </a:bodyPr>
          <a:lstStyle/>
          <a:p>
            <a:pPr algn="ctr">
              <a:lnSpc>
                <a:spcPct val="90000"/>
              </a:lnSpc>
            </a:pPr>
            <a:r>
              <a:rPr lang="en-US" sz="1050">
                <a:solidFill>
                  <a:schemeClr val="tx1">
                    <a:lumMod val="85000"/>
                  </a:schemeClr>
                </a:solidFill>
                <a:latin typeface="Nunito ExtraBold" panose="00000900000000000000" pitchFamily="2" charset="0"/>
              </a:rPr>
              <a:t>Knowledge</a:t>
            </a:r>
            <a:endParaRPr lang="ro-RO" sz="1050">
              <a:solidFill>
                <a:schemeClr val="tx1">
                  <a:lumMod val="85000"/>
                </a:schemeClr>
              </a:solidFill>
              <a:latin typeface="Nunito ExtraBold" panose="00000900000000000000" pitchFamily="2" charset="0"/>
            </a:endParaRPr>
          </a:p>
          <a:p>
            <a:pPr algn="ctr">
              <a:lnSpc>
                <a:spcPct val="90000"/>
              </a:lnSpc>
            </a:pPr>
            <a:r>
              <a:rPr lang="en-US" sz="1050">
                <a:solidFill>
                  <a:schemeClr val="tx1">
                    <a:lumMod val="85000"/>
                  </a:schemeClr>
                </a:solidFill>
                <a:latin typeface="Nunito ExtraBold" panose="00000900000000000000" pitchFamily="2" charset="0"/>
              </a:rPr>
              <a:t>Acquisition</a:t>
            </a:r>
            <a:endParaRPr lang="en-US" sz="975">
              <a:solidFill>
                <a:schemeClr val="tx1">
                  <a:lumMod val="85000"/>
                </a:schemeClr>
              </a:solidFill>
              <a:latin typeface="Nunito ExtraBold" panose="00000900000000000000" pitchFamily="2" charset="0"/>
            </a:endParaRPr>
          </a:p>
        </p:txBody>
      </p:sp>
      <p:sp>
        <p:nvSpPr>
          <p:cNvPr id="293" name="TextBox 292">
            <a:extLst>
              <a:ext uri="{FF2B5EF4-FFF2-40B4-BE49-F238E27FC236}">
                <a16:creationId xmlns:a16="http://schemas.microsoft.com/office/drawing/2014/main" id="{5FA031DB-9F67-4371-AE22-EF6F5693D4E0}"/>
              </a:ext>
            </a:extLst>
          </p:cNvPr>
          <p:cNvSpPr txBox="1"/>
          <p:nvPr/>
        </p:nvSpPr>
        <p:spPr>
          <a:xfrm>
            <a:off x="826154" y="1239293"/>
            <a:ext cx="1948102" cy="248209"/>
          </a:xfrm>
          <a:prstGeom prst="rect">
            <a:avLst/>
          </a:prstGeom>
          <a:noFill/>
        </p:spPr>
        <p:txBody>
          <a:bodyPr wrap="square" rtlCol="0" anchor="ctr">
            <a:spAutoFit/>
          </a:bodyPr>
          <a:lstStyle/>
          <a:p>
            <a:pPr algn="ctr" defTabSz="914355">
              <a:buClr>
                <a:srgbClr val="ADADAD"/>
              </a:buClr>
              <a:buSzPct val="150000"/>
              <a:defRPr/>
            </a:pPr>
            <a:r>
              <a:rPr lang="en-US" sz="1013" kern="0">
                <a:solidFill>
                  <a:srgbClr val="E7357E"/>
                </a:solidFill>
                <a:latin typeface="Nunito ExtraBold" panose="00000900000000000000" pitchFamily="2" charset="0"/>
                <a:ea typeface="Nunito"/>
                <a:cs typeface="Nunito"/>
                <a:sym typeface="Arial"/>
              </a:rPr>
              <a:t>Service Transition</a:t>
            </a:r>
          </a:p>
        </p:txBody>
      </p:sp>
      <p:grpSp>
        <p:nvGrpSpPr>
          <p:cNvPr id="20" name="Group 19">
            <a:extLst>
              <a:ext uri="{FF2B5EF4-FFF2-40B4-BE49-F238E27FC236}">
                <a16:creationId xmlns:a16="http://schemas.microsoft.com/office/drawing/2014/main" id="{60C70D44-6433-40AC-8E8E-8DA5CC141369}"/>
              </a:ext>
            </a:extLst>
          </p:cNvPr>
          <p:cNvGrpSpPr/>
          <p:nvPr/>
        </p:nvGrpSpPr>
        <p:grpSpPr>
          <a:xfrm>
            <a:off x="1475249" y="2028315"/>
            <a:ext cx="999429" cy="370332"/>
            <a:chOff x="7928857" y="3975039"/>
            <a:chExt cx="1332572" cy="493776"/>
          </a:xfrm>
        </p:grpSpPr>
        <p:sp>
          <p:nvSpPr>
            <p:cNvPr id="143" name="Oval 142">
              <a:extLst>
                <a:ext uri="{FF2B5EF4-FFF2-40B4-BE49-F238E27FC236}">
                  <a16:creationId xmlns:a16="http://schemas.microsoft.com/office/drawing/2014/main" id="{BAF27EAD-A853-4442-A625-E5BF3AE2565E}"/>
                </a:ext>
              </a:extLst>
            </p:cNvPr>
            <p:cNvSpPr>
              <a:spLocks noChangeAspect="1"/>
            </p:cNvSpPr>
            <p:nvPr/>
          </p:nvSpPr>
          <p:spPr>
            <a:xfrm>
              <a:off x="7928857" y="3975039"/>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44" name="TextBox 143">
              <a:extLst>
                <a:ext uri="{FF2B5EF4-FFF2-40B4-BE49-F238E27FC236}">
                  <a16:creationId xmlns:a16="http://schemas.microsoft.com/office/drawing/2014/main" id="{74B02529-ACFB-4540-A03C-0DD06255AD2F}"/>
                </a:ext>
              </a:extLst>
            </p:cNvPr>
            <p:cNvSpPr txBox="1"/>
            <p:nvPr/>
          </p:nvSpPr>
          <p:spPr>
            <a:xfrm>
              <a:off x="8410341" y="4020631"/>
              <a:ext cx="851088"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Initial</a:t>
              </a:r>
            </a:p>
            <a:p>
              <a:pPr>
                <a:lnSpc>
                  <a:spcPts val="825"/>
                </a:lnSpc>
              </a:pPr>
              <a:r>
                <a:rPr lang="en-US" sz="788">
                  <a:solidFill>
                    <a:schemeClr val="bg1">
                      <a:lumMod val="50000"/>
                      <a:lumOff val="50000"/>
                    </a:schemeClr>
                  </a:solidFill>
                  <a:latin typeface="Nunito SemiBold" panose="00000700000000000000" pitchFamily="2" charset="0"/>
                </a:rPr>
                <a:t>Knowledge</a:t>
              </a:r>
            </a:p>
            <a:p>
              <a:pPr>
                <a:lnSpc>
                  <a:spcPts val="825"/>
                </a:lnSpc>
              </a:pPr>
              <a:r>
                <a:rPr lang="en-US" sz="788">
                  <a:solidFill>
                    <a:schemeClr val="bg1">
                      <a:lumMod val="50000"/>
                      <a:lumOff val="50000"/>
                    </a:schemeClr>
                  </a:solidFill>
                  <a:latin typeface="Nunito SemiBold" panose="00000700000000000000" pitchFamily="2" charset="0"/>
                </a:rPr>
                <a:t>Acquisition</a:t>
              </a:r>
            </a:p>
          </p:txBody>
        </p:sp>
        <p:grpSp>
          <p:nvGrpSpPr>
            <p:cNvPr id="9" name="Group 8">
              <a:extLst>
                <a:ext uri="{FF2B5EF4-FFF2-40B4-BE49-F238E27FC236}">
                  <a16:creationId xmlns:a16="http://schemas.microsoft.com/office/drawing/2014/main" id="{1563E0C5-7D30-4C52-938F-5DBDBBD75B82}"/>
                </a:ext>
              </a:extLst>
            </p:cNvPr>
            <p:cNvGrpSpPr/>
            <p:nvPr/>
          </p:nvGrpSpPr>
          <p:grpSpPr>
            <a:xfrm>
              <a:off x="8060260" y="4086089"/>
              <a:ext cx="233362" cy="253365"/>
              <a:chOff x="8431086" y="4243955"/>
              <a:chExt cx="233362" cy="253365"/>
            </a:xfrm>
          </p:grpSpPr>
          <p:pic>
            <p:nvPicPr>
              <p:cNvPr id="3" name="Graphic 2">
                <a:extLst>
                  <a:ext uri="{FF2B5EF4-FFF2-40B4-BE49-F238E27FC236}">
                    <a16:creationId xmlns:a16="http://schemas.microsoft.com/office/drawing/2014/main" id="{5A6587ED-083A-4B0B-BBE1-76C25C0E85D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31086" y="4243955"/>
                <a:ext cx="233362" cy="253365"/>
              </a:xfrm>
              <a:prstGeom prst="rect">
                <a:avLst/>
              </a:prstGeom>
            </p:spPr>
          </p:pic>
          <p:pic>
            <p:nvPicPr>
              <p:cNvPr id="6" name="Graphic 5">
                <a:extLst>
                  <a:ext uri="{FF2B5EF4-FFF2-40B4-BE49-F238E27FC236}">
                    <a16:creationId xmlns:a16="http://schemas.microsoft.com/office/drawing/2014/main" id="{468795B9-9BC8-4803-838F-CC5FFAF7E0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522444" y="4323319"/>
                <a:ext cx="113348" cy="173355"/>
              </a:xfrm>
              <a:prstGeom prst="rect">
                <a:avLst/>
              </a:prstGeom>
            </p:spPr>
          </p:pic>
        </p:grpSp>
      </p:grpSp>
      <p:grpSp>
        <p:nvGrpSpPr>
          <p:cNvPr id="247" name="Group 246">
            <a:extLst>
              <a:ext uri="{FF2B5EF4-FFF2-40B4-BE49-F238E27FC236}">
                <a16:creationId xmlns:a16="http://schemas.microsoft.com/office/drawing/2014/main" id="{851D686E-C2A4-414B-B79B-5D7ECD592C75}"/>
              </a:ext>
            </a:extLst>
          </p:cNvPr>
          <p:cNvGrpSpPr/>
          <p:nvPr/>
        </p:nvGrpSpPr>
        <p:grpSpPr>
          <a:xfrm>
            <a:off x="7914592" y="1593461"/>
            <a:ext cx="1078535" cy="370332"/>
            <a:chOff x="10473319" y="1468400"/>
            <a:chExt cx="1438046" cy="493776"/>
          </a:xfrm>
        </p:grpSpPr>
        <p:sp>
          <p:nvSpPr>
            <p:cNvPr id="153" name="Oval 152">
              <a:extLst>
                <a:ext uri="{FF2B5EF4-FFF2-40B4-BE49-F238E27FC236}">
                  <a16:creationId xmlns:a16="http://schemas.microsoft.com/office/drawing/2014/main" id="{E1A188A4-EC1B-46B8-9BD0-D0EC40AEF950}"/>
                </a:ext>
              </a:extLst>
            </p:cNvPr>
            <p:cNvSpPr>
              <a:spLocks noChangeAspect="1"/>
            </p:cNvSpPr>
            <p:nvPr/>
          </p:nvSpPr>
          <p:spPr>
            <a:xfrm>
              <a:off x="10473319" y="146840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54" name="TextBox 153">
              <a:extLst>
                <a:ext uri="{FF2B5EF4-FFF2-40B4-BE49-F238E27FC236}">
                  <a16:creationId xmlns:a16="http://schemas.microsoft.com/office/drawing/2014/main" id="{D1378B03-1516-40A5-9A2E-334456F8C899}"/>
                </a:ext>
              </a:extLst>
            </p:cNvPr>
            <p:cNvSpPr txBox="1"/>
            <p:nvPr/>
          </p:nvSpPr>
          <p:spPr>
            <a:xfrm>
              <a:off x="10953410" y="1582387"/>
              <a:ext cx="957955"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Technical</a:t>
              </a:r>
            </a:p>
            <a:p>
              <a:pPr>
                <a:lnSpc>
                  <a:spcPts val="825"/>
                </a:lnSpc>
              </a:pPr>
              <a:r>
                <a:rPr lang="en-US" sz="788">
                  <a:solidFill>
                    <a:schemeClr val="bg1">
                      <a:lumMod val="50000"/>
                      <a:lumOff val="50000"/>
                    </a:schemeClr>
                  </a:solidFill>
                  <a:latin typeface="Nunito SemiBold" panose="00000700000000000000" pitchFamily="2" charset="0"/>
                </a:rPr>
                <a:t>Coordination</a:t>
              </a:r>
            </a:p>
          </p:txBody>
        </p:sp>
        <p:pic>
          <p:nvPicPr>
            <p:cNvPr id="176" name="Graphic 175">
              <a:extLst>
                <a:ext uri="{FF2B5EF4-FFF2-40B4-BE49-F238E27FC236}">
                  <a16:creationId xmlns:a16="http://schemas.microsoft.com/office/drawing/2014/main" id="{C75196A5-96FA-4968-ABA3-EE6102C3CB7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586857" y="1596512"/>
              <a:ext cx="266700" cy="246697"/>
            </a:xfrm>
            <a:prstGeom prst="rect">
              <a:avLst/>
            </a:prstGeom>
          </p:spPr>
        </p:pic>
      </p:grpSp>
      <p:sp>
        <p:nvSpPr>
          <p:cNvPr id="290" name="TextBox 289">
            <a:extLst>
              <a:ext uri="{FF2B5EF4-FFF2-40B4-BE49-F238E27FC236}">
                <a16:creationId xmlns:a16="http://schemas.microsoft.com/office/drawing/2014/main" id="{3B6B44E7-DEFB-477E-9854-E0D93457599D}"/>
              </a:ext>
            </a:extLst>
          </p:cNvPr>
          <p:cNvSpPr txBox="1"/>
          <p:nvPr/>
        </p:nvSpPr>
        <p:spPr>
          <a:xfrm>
            <a:off x="4089935" y="2982608"/>
            <a:ext cx="2386584" cy="161583"/>
          </a:xfrm>
          <a:prstGeom prst="rect">
            <a:avLst/>
          </a:prstGeom>
          <a:noFill/>
        </p:spPr>
        <p:txBody>
          <a:bodyPr wrap="square" tIns="0" bIns="0" rtlCol="0" anchor="ctr">
            <a:spAutoFit/>
          </a:bodyPr>
          <a:lstStyle/>
          <a:p>
            <a:pPr algn="ctr"/>
            <a:r>
              <a:rPr lang="en-US" sz="1050">
                <a:solidFill>
                  <a:schemeClr val="tx1">
                    <a:lumMod val="85000"/>
                  </a:schemeClr>
                </a:solidFill>
                <a:latin typeface="Nunito ExtraBold" panose="00000900000000000000" pitchFamily="2" charset="0"/>
              </a:rPr>
              <a:t>Calibration</a:t>
            </a:r>
            <a:endParaRPr lang="en-US" sz="975">
              <a:solidFill>
                <a:schemeClr val="tx1">
                  <a:lumMod val="85000"/>
                </a:schemeClr>
              </a:solidFill>
              <a:latin typeface="Nunito ExtraBold" panose="00000900000000000000" pitchFamily="2" charset="0"/>
            </a:endParaRPr>
          </a:p>
        </p:txBody>
      </p:sp>
      <p:sp>
        <p:nvSpPr>
          <p:cNvPr id="294" name="TextBox 293">
            <a:extLst>
              <a:ext uri="{FF2B5EF4-FFF2-40B4-BE49-F238E27FC236}">
                <a16:creationId xmlns:a16="http://schemas.microsoft.com/office/drawing/2014/main" id="{9032CC2D-22D5-499F-B450-40C84449311B}"/>
              </a:ext>
            </a:extLst>
          </p:cNvPr>
          <p:cNvSpPr txBox="1"/>
          <p:nvPr/>
        </p:nvSpPr>
        <p:spPr>
          <a:xfrm>
            <a:off x="5485770" y="1239293"/>
            <a:ext cx="2335255" cy="248209"/>
          </a:xfrm>
          <a:prstGeom prst="rect">
            <a:avLst/>
          </a:prstGeom>
          <a:noFill/>
        </p:spPr>
        <p:txBody>
          <a:bodyPr wrap="square" rtlCol="0" anchor="ctr">
            <a:spAutoFit/>
          </a:bodyPr>
          <a:lstStyle/>
          <a:p>
            <a:pPr algn="ctr" defTabSz="914355">
              <a:buClr>
                <a:srgbClr val="ADADAD"/>
              </a:buClr>
              <a:buSzPct val="150000"/>
              <a:defRPr/>
            </a:pPr>
            <a:r>
              <a:rPr lang="en-US" sz="1013" kern="0">
                <a:solidFill>
                  <a:srgbClr val="E7357E"/>
                </a:solidFill>
                <a:latin typeface="Nunito ExtraBold" panose="00000900000000000000" pitchFamily="2" charset="0"/>
                <a:ea typeface="Nunito"/>
                <a:cs typeface="Nunito"/>
                <a:sym typeface="Arial"/>
              </a:rPr>
              <a:t>Service Delivery</a:t>
            </a:r>
          </a:p>
        </p:txBody>
      </p:sp>
      <p:grpSp>
        <p:nvGrpSpPr>
          <p:cNvPr id="259" name="Group 258">
            <a:extLst>
              <a:ext uri="{FF2B5EF4-FFF2-40B4-BE49-F238E27FC236}">
                <a16:creationId xmlns:a16="http://schemas.microsoft.com/office/drawing/2014/main" id="{9BC4C1F3-2E8C-462A-B934-4D10D9AC531C}"/>
              </a:ext>
            </a:extLst>
          </p:cNvPr>
          <p:cNvGrpSpPr/>
          <p:nvPr/>
        </p:nvGrpSpPr>
        <p:grpSpPr>
          <a:xfrm>
            <a:off x="2714044" y="1593461"/>
            <a:ext cx="914404" cy="370332"/>
            <a:chOff x="4820437" y="4199783"/>
            <a:chExt cx="1219205" cy="493776"/>
          </a:xfrm>
        </p:grpSpPr>
        <p:sp>
          <p:nvSpPr>
            <p:cNvPr id="261" name="Oval 260">
              <a:extLst>
                <a:ext uri="{FF2B5EF4-FFF2-40B4-BE49-F238E27FC236}">
                  <a16:creationId xmlns:a16="http://schemas.microsoft.com/office/drawing/2014/main" id="{ED663453-C826-4DEA-8624-96AF452995CA}"/>
                </a:ext>
              </a:extLst>
            </p:cNvPr>
            <p:cNvSpPr>
              <a:spLocks noChangeAspect="1"/>
            </p:cNvSpPr>
            <p:nvPr/>
          </p:nvSpPr>
          <p:spPr>
            <a:xfrm>
              <a:off x="4820437" y="4199783"/>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295" name="TextBox 294">
              <a:extLst>
                <a:ext uri="{FF2B5EF4-FFF2-40B4-BE49-F238E27FC236}">
                  <a16:creationId xmlns:a16="http://schemas.microsoft.com/office/drawing/2014/main" id="{35DB66D6-94AB-446B-8CA1-ABB7FD70259E}"/>
                </a:ext>
              </a:extLst>
            </p:cNvPr>
            <p:cNvSpPr txBox="1"/>
            <p:nvPr/>
          </p:nvSpPr>
          <p:spPr>
            <a:xfrm>
              <a:off x="5297558" y="4232195"/>
              <a:ext cx="742084"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Team</a:t>
              </a:r>
            </a:p>
            <a:p>
              <a:pPr>
                <a:lnSpc>
                  <a:spcPts val="825"/>
                </a:lnSpc>
              </a:pPr>
              <a:r>
                <a:rPr lang="en-US" sz="788">
                  <a:solidFill>
                    <a:schemeClr val="bg1">
                      <a:lumMod val="50000"/>
                      <a:lumOff val="50000"/>
                    </a:schemeClr>
                  </a:solidFill>
                  <a:latin typeface="Nunito SemiBold" panose="00000700000000000000" pitchFamily="2" charset="0"/>
                </a:rPr>
                <a:t>Ramp-up</a:t>
              </a:r>
            </a:p>
            <a:p>
              <a:pPr>
                <a:lnSpc>
                  <a:spcPts val="825"/>
                </a:lnSpc>
              </a:pPr>
              <a:r>
                <a:rPr lang="en-US" sz="788">
                  <a:solidFill>
                    <a:schemeClr val="bg1">
                      <a:lumMod val="50000"/>
                      <a:lumOff val="50000"/>
                    </a:schemeClr>
                  </a:solidFill>
                  <a:latin typeface="Nunito SemiBold" panose="00000700000000000000" pitchFamily="2" charset="0"/>
                </a:rPr>
                <a:t>Plan</a:t>
              </a:r>
            </a:p>
          </p:txBody>
        </p:sp>
        <p:pic>
          <p:nvPicPr>
            <p:cNvPr id="296" name="Graphic 295">
              <a:extLst>
                <a:ext uri="{FF2B5EF4-FFF2-40B4-BE49-F238E27FC236}">
                  <a16:creationId xmlns:a16="http://schemas.microsoft.com/office/drawing/2014/main" id="{976BCBEB-7C94-4495-9D91-5850E802593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20640" y="4328050"/>
              <a:ext cx="293370" cy="220028"/>
            </a:xfrm>
            <a:prstGeom prst="rect">
              <a:avLst/>
            </a:prstGeom>
          </p:spPr>
        </p:pic>
      </p:grpSp>
      <p:sp>
        <p:nvSpPr>
          <p:cNvPr id="299" name="TextBox 298">
            <a:extLst>
              <a:ext uri="{FF2B5EF4-FFF2-40B4-BE49-F238E27FC236}">
                <a16:creationId xmlns:a16="http://schemas.microsoft.com/office/drawing/2014/main" id="{AB33B9F4-F907-490F-91F6-A24F38268C9E}"/>
              </a:ext>
            </a:extLst>
          </p:cNvPr>
          <p:cNvSpPr txBox="1"/>
          <p:nvPr/>
        </p:nvSpPr>
        <p:spPr>
          <a:xfrm>
            <a:off x="1888725" y="2982608"/>
            <a:ext cx="1438276" cy="161583"/>
          </a:xfrm>
          <a:prstGeom prst="rect">
            <a:avLst/>
          </a:prstGeom>
          <a:noFill/>
        </p:spPr>
        <p:txBody>
          <a:bodyPr wrap="square" tIns="0" bIns="0" rtlCol="0" anchor="ctr">
            <a:spAutoFit/>
          </a:bodyPr>
          <a:lstStyle/>
          <a:p>
            <a:pPr algn="ctr"/>
            <a:r>
              <a:rPr lang="en-US" sz="1050">
                <a:solidFill>
                  <a:schemeClr val="tx1">
                    <a:lumMod val="85000"/>
                  </a:schemeClr>
                </a:solidFill>
                <a:latin typeface="Nunito ExtraBold" panose="00000900000000000000" pitchFamily="2" charset="0"/>
              </a:rPr>
              <a:t>Shadowing</a:t>
            </a:r>
            <a:endParaRPr lang="en-US" sz="975">
              <a:solidFill>
                <a:schemeClr val="tx1">
                  <a:lumMod val="85000"/>
                </a:schemeClr>
              </a:solidFill>
              <a:latin typeface="Nunito ExtraBold" panose="00000900000000000000" pitchFamily="2" charset="0"/>
            </a:endParaRPr>
          </a:p>
        </p:txBody>
      </p:sp>
      <p:grpSp>
        <p:nvGrpSpPr>
          <p:cNvPr id="214" name="Group 213">
            <a:extLst>
              <a:ext uri="{FF2B5EF4-FFF2-40B4-BE49-F238E27FC236}">
                <a16:creationId xmlns:a16="http://schemas.microsoft.com/office/drawing/2014/main" id="{E71058BD-C62D-4C4B-A6BD-0EDBB5DD0C57}"/>
              </a:ext>
            </a:extLst>
          </p:cNvPr>
          <p:cNvGrpSpPr/>
          <p:nvPr/>
        </p:nvGrpSpPr>
        <p:grpSpPr>
          <a:xfrm>
            <a:off x="6705016" y="2028315"/>
            <a:ext cx="1094563" cy="370332"/>
            <a:chOff x="10087012" y="3412871"/>
            <a:chExt cx="1459417" cy="493776"/>
          </a:xfrm>
        </p:grpSpPr>
        <p:sp>
          <p:nvSpPr>
            <p:cNvPr id="215" name="Oval 214">
              <a:extLst>
                <a:ext uri="{FF2B5EF4-FFF2-40B4-BE49-F238E27FC236}">
                  <a16:creationId xmlns:a16="http://schemas.microsoft.com/office/drawing/2014/main" id="{C92E69E5-F189-4616-A6E4-0479B06C4F64}"/>
                </a:ext>
              </a:extLst>
            </p:cNvPr>
            <p:cNvSpPr>
              <a:spLocks noChangeAspect="1"/>
            </p:cNvSpPr>
            <p:nvPr/>
          </p:nvSpPr>
          <p:spPr>
            <a:xfrm>
              <a:off x="10087012" y="3412871"/>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216" name="TextBox 215">
              <a:extLst>
                <a:ext uri="{FF2B5EF4-FFF2-40B4-BE49-F238E27FC236}">
                  <a16:creationId xmlns:a16="http://schemas.microsoft.com/office/drawing/2014/main" id="{2B5B611A-FB07-4AD1-8632-C931B7880B2A}"/>
                </a:ext>
              </a:extLst>
            </p:cNvPr>
            <p:cNvSpPr txBox="1"/>
            <p:nvPr/>
          </p:nvSpPr>
          <p:spPr>
            <a:xfrm>
              <a:off x="10567102" y="3526858"/>
              <a:ext cx="979327"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Issue</a:t>
              </a:r>
            </a:p>
            <a:p>
              <a:pPr>
                <a:lnSpc>
                  <a:spcPts val="825"/>
                </a:lnSpc>
              </a:pPr>
              <a:r>
                <a:rPr lang="en-US" sz="788">
                  <a:solidFill>
                    <a:schemeClr val="bg1">
                      <a:lumMod val="50000"/>
                      <a:lumOff val="50000"/>
                    </a:schemeClr>
                  </a:solidFill>
                  <a:latin typeface="Nunito SemiBold" panose="00000700000000000000" pitchFamily="2" charset="0"/>
                </a:rPr>
                <a:t>Management</a:t>
              </a:r>
            </a:p>
          </p:txBody>
        </p:sp>
        <p:grpSp>
          <p:nvGrpSpPr>
            <p:cNvPr id="217" name="Group 216">
              <a:extLst>
                <a:ext uri="{FF2B5EF4-FFF2-40B4-BE49-F238E27FC236}">
                  <a16:creationId xmlns:a16="http://schemas.microsoft.com/office/drawing/2014/main" id="{F723502F-A40C-4D9E-9CE0-DDC0EF065111}"/>
                </a:ext>
              </a:extLst>
            </p:cNvPr>
            <p:cNvGrpSpPr/>
            <p:nvPr/>
          </p:nvGrpSpPr>
          <p:grpSpPr>
            <a:xfrm>
              <a:off x="10181716" y="3524326"/>
              <a:ext cx="286703" cy="266700"/>
              <a:chOff x="9772273" y="3513443"/>
              <a:chExt cx="286703" cy="266700"/>
            </a:xfrm>
          </p:grpSpPr>
          <p:pic>
            <p:nvPicPr>
              <p:cNvPr id="218" name="Graphic 217">
                <a:extLst>
                  <a:ext uri="{FF2B5EF4-FFF2-40B4-BE49-F238E27FC236}">
                    <a16:creationId xmlns:a16="http://schemas.microsoft.com/office/drawing/2014/main" id="{16E43BB0-13AA-40E3-8083-44E3CB67EB0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772273" y="3534876"/>
                <a:ext cx="286703" cy="226695"/>
              </a:xfrm>
              <a:prstGeom prst="rect">
                <a:avLst/>
              </a:prstGeom>
            </p:spPr>
          </p:pic>
          <p:pic>
            <p:nvPicPr>
              <p:cNvPr id="219" name="Graphic 218">
                <a:extLst>
                  <a:ext uri="{FF2B5EF4-FFF2-40B4-BE49-F238E27FC236}">
                    <a16:creationId xmlns:a16="http://schemas.microsoft.com/office/drawing/2014/main" id="{D20F5D27-0655-4CD1-8D14-C49AD7EBFDC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990455" y="3513443"/>
                <a:ext cx="66675" cy="266700"/>
              </a:xfrm>
              <a:prstGeom prst="rect">
                <a:avLst/>
              </a:prstGeom>
            </p:spPr>
          </p:pic>
        </p:grpSp>
      </p:grpSp>
      <p:grpSp>
        <p:nvGrpSpPr>
          <p:cNvPr id="220" name="Group 219">
            <a:extLst>
              <a:ext uri="{FF2B5EF4-FFF2-40B4-BE49-F238E27FC236}">
                <a16:creationId xmlns:a16="http://schemas.microsoft.com/office/drawing/2014/main" id="{255EA558-FD28-4C7F-A27E-8873BA979E39}"/>
              </a:ext>
            </a:extLst>
          </p:cNvPr>
          <p:cNvGrpSpPr/>
          <p:nvPr/>
        </p:nvGrpSpPr>
        <p:grpSpPr>
          <a:xfrm>
            <a:off x="7914590" y="2028315"/>
            <a:ext cx="824701" cy="370332"/>
            <a:chOff x="8477745" y="4825278"/>
            <a:chExt cx="1099601" cy="493776"/>
          </a:xfrm>
        </p:grpSpPr>
        <p:sp>
          <p:nvSpPr>
            <p:cNvPr id="221" name="Oval 220">
              <a:extLst>
                <a:ext uri="{FF2B5EF4-FFF2-40B4-BE49-F238E27FC236}">
                  <a16:creationId xmlns:a16="http://schemas.microsoft.com/office/drawing/2014/main" id="{FF38F81F-BE67-45A6-8F1F-DFF054442CE8}"/>
                </a:ext>
              </a:extLst>
            </p:cNvPr>
            <p:cNvSpPr>
              <a:spLocks noChangeAspect="1"/>
            </p:cNvSpPr>
            <p:nvPr/>
          </p:nvSpPr>
          <p:spPr>
            <a:xfrm>
              <a:off x="8477745" y="482527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222" name="TextBox 221">
              <a:extLst>
                <a:ext uri="{FF2B5EF4-FFF2-40B4-BE49-F238E27FC236}">
                  <a16:creationId xmlns:a16="http://schemas.microsoft.com/office/drawing/2014/main" id="{87C2DBEA-ED66-4602-9570-313E35A526F3}"/>
                </a:ext>
              </a:extLst>
            </p:cNvPr>
            <p:cNvSpPr txBox="1"/>
            <p:nvPr/>
          </p:nvSpPr>
          <p:spPr>
            <a:xfrm>
              <a:off x="8959229" y="4926085"/>
              <a:ext cx="618117"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KPI</a:t>
              </a:r>
            </a:p>
            <a:p>
              <a:pPr>
                <a:lnSpc>
                  <a:spcPts val="825"/>
                </a:lnSpc>
              </a:pPr>
              <a:r>
                <a:rPr lang="en-US" sz="788">
                  <a:solidFill>
                    <a:schemeClr val="bg1">
                      <a:lumMod val="50000"/>
                      <a:lumOff val="50000"/>
                    </a:schemeClr>
                  </a:solidFill>
                  <a:latin typeface="Nunito SemiBold" panose="00000700000000000000" pitchFamily="2" charset="0"/>
                </a:rPr>
                <a:t>Report</a:t>
              </a:r>
            </a:p>
          </p:txBody>
        </p:sp>
        <p:pic>
          <p:nvPicPr>
            <p:cNvPr id="223" name="Graphic 222">
              <a:extLst>
                <a:ext uri="{FF2B5EF4-FFF2-40B4-BE49-F238E27FC236}">
                  <a16:creationId xmlns:a16="http://schemas.microsoft.com/office/drawing/2014/main" id="{50C35C4E-EC03-4082-957C-48B71851C17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594617" y="4944580"/>
              <a:ext cx="260032" cy="220028"/>
            </a:xfrm>
            <a:prstGeom prst="rect">
              <a:avLst/>
            </a:prstGeom>
          </p:spPr>
        </p:pic>
      </p:grpSp>
      <p:grpSp>
        <p:nvGrpSpPr>
          <p:cNvPr id="277" name="Group 276">
            <a:extLst>
              <a:ext uri="{FF2B5EF4-FFF2-40B4-BE49-F238E27FC236}">
                <a16:creationId xmlns:a16="http://schemas.microsoft.com/office/drawing/2014/main" id="{00EC6010-B531-4F0F-ACE8-31859775F61A}"/>
              </a:ext>
            </a:extLst>
          </p:cNvPr>
          <p:cNvGrpSpPr/>
          <p:nvPr/>
        </p:nvGrpSpPr>
        <p:grpSpPr>
          <a:xfrm>
            <a:off x="6705022" y="3265598"/>
            <a:ext cx="878160" cy="370332"/>
            <a:chOff x="10473319" y="4825278"/>
            <a:chExt cx="1170879" cy="493776"/>
          </a:xfrm>
        </p:grpSpPr>
        <p:sp>
          <p:nvSpPr>
            <p:cNvPr id="284" name="Oval 283">
              <a:extLst>
                <a:ext uri="{FF2B5EF4-FFF2-40B4-BE49-F238E27FC236}">
                  <a16:creationId xmlns:a16="http://schemas.microsoft.com/office/drawing/2014/main" id="{C9098A16-826A-4433-9A25-D6F1C0DEF692}"/>
                </a:ext>
              </a:extLst>
            </p:cNvPr>
            <p:cNvSpPr>
              <a:spLocks noChangeAspect="1"/>
            </p:cNvSpPr>
            <p:nvPr/>
          </p:nvSpPr>
          <p:spPr>
            <a:xfrm>
              <a:off x="10473319" y="482527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287" name="TextBox 286">
              <a:extLst>
                <a:ext uri="{FF2B5EF4-FFF2-40B4-BE49-F238E27FC236}">
                  <a16:creationId xmlns:a16="http://schemas.microsoft.com/office/drawing/2014/main" id="{65EEA35D-3720-4D67-BF4B-0A66308C0D15}"/>
                </a:ext>
              </a:extLst>
            </p:cNvPr>
            <p:cNvSpPr txBox="1"/>
            <p:nvPr/>
          </p:nvSpPr>
          <p:spPr>
            <a:xfrm>
              <a:off x="10953410" y="4857691"/>
              <a:ext cx="690788" cy="411736"/>
            </a:xfrm>
            <a:prstGeom prst="rect">
              <a:avLst/>
            </a:prstGeom>
            <a:noFill/>
          </p:spPr>
          <p:txBody>
            <a:bodyPr wrap="none" tIns="0" bIns="0" rtlCol="0" anchor="ctr">
              <a:spAutoFit/>
            </a:bodyPr>
            <a:lstStyle/>
            <a:p>
              <a:pPr>
                <a:lnSpc>
                  <a:spcPts val="825"/>
                </a:lnSpc>
              </a:pPr>
              <a:r>
                <a:rPr lang="ro-RO" sz="788">
                  <a:solidFill>
                    <a:schemeClr val="bg1">
                      <a:lumMod val="50000"/>
                      <a:lumOff val="50000"/>
                    </a:schemeClr>
                  </a:solidFill>
                  <a:latin typeface="Nunito SemiBold" panose="00000700000000000000" pitchFamily="2" charset="0"/>
                </a:rPr>
                <a:t>Service</a:t>
              </a:r>
              <a:endParaRPr lang="en-US" sz="788">
                <a:solidFill>
                  <a:schemeClr val="bg1">
                    <a:lumMod val="50000"/>
                    <a:lumOff val="50000"/>
                  </a:schemeClr>
                </a:solidFill>
                <a:latin typeface="Nunito SemiBold" panose="00000700000000000000" pitchFamily="2" charset="0"/>
              </a:endParaRPr>
            </a:p>
            <a:p>
              <a:pPr>
                <a:lnSpc>
                  <a:spcPts val="825"/>
                </a:lnSpc>
              </a:pPr>
              <a:r>
                <a:rPr lang="en-US" sz="788">
                  <a:solidFill>
                    <a:schemeClr val="bg1">
                      <a:lumMod val="50000"/>
                      <a:lumOff val="50000"/>
                    </a:schemeClr>
                  </a:solidFill>
                  <a:latin typeface="Nunito SemiBold" panose="00000700000000000000" pitchFamily="2" charset="0"/>
                </a:rPr>
                <a:t>Delivery</a:t>
              </a:r>
            </a:p>
            <a:p>
              <a:pPr>
                <a:lnSpc>
                  <a:spcPts val="825"/>
                </a:lnSpc>
              </a:pPr>
              <a:r>
                <a:rPr lang="en-US" sz="788">
                  <a:solidFill>
                    <a:schemeClr val="bg1">
                      <a:lumMod val="50000"/>
                      <a:lumOff val="50000"/>
                    </a:schemeClr>
                  </a:solidFill>
                  <a:latin typeface="Nunito SemiBold" panose="00000700000000000000" pitchFamily="2" charset="0"/>
                </a:rPr>
                <a:t>Report</a:t>
              </a:r>
            </a:p>
          </p:txBody>
        </p:sp>
        <p:pic>
          <p:nvPicPr>
            <p:cNvPr id="288" name="Graphic 287">
              <a:extLst>
                <a:ext uri="{FF2B5EF4-FFF2-40B4-BE49-F238E27FC236}">
                  <a16:creationId xmlns:a16="http://schemas.microsoft.com/office/drawing/2014/main" id="{954F479A-FFCA-48AB-A778-544AF13F24D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573522" y="4923542"/>
              <a:ext cx="293370" cy="280035"/>
            </a:xfrm>
            <a:prstGeom prst="rect">
              <a:avLst/>
            </a:prstGeom>
          </p:spPr>
        </p:pic>
      </p:grpSp>
      <p:sp>
        <p:nvSpPr>
          <p:cNvPr id="300" name="TextBox 299">
            <a:extLst>
              <a:ext uri="{FF2B5EF4-FFF2-40B4-BE49-F238E27FC236}">
                <a16:creationId xmlns:a16="http://schemas.microsoft.com/office/drawing/2014/main" id="{D1F6DDBC-DFC3-44E0-B6D4-3FEA85D09814}"/>
              </a:ext>
            </a:extLst>
          </p:cNvPr>
          <p:cNvSpPr txBox="1"/>
          <p:nvPr/>
        </p:nvSpPr>
        <p:spPr>
          <a:xfrm>
            <a:off x="6925345" y="2982608"/>
            <a:ext cx="1770441" cy="161583"/>
          </a:xfrm>
          <a:prstGeom prst="rect">
            <a:avLst/>
          </a:prstGeom>
          <a:noFill/>
        </p:spPr>
        <p:txBody>
          <a:bodyPr wrap="square" tIns="0" bIns="0" rtlCol="0" anchor="ctr">
            <a:spAutoFit/>
          </a:bodyPr>
          <a:lstStyle/>
          <a:p>
            <a:pPr algn="ctr"/>
            <a:r>
              <a:rPr lang="en-US" sz="1050">
                <a:solidFill>
                  <a:schemeClr val="tx1">
                    <a:lumMod val="85000"/>
                  </a:schemeClr>
                </a:solidFill>
                <a:latin typeface="Nunito ExtraBold" panose="00000900000000000000" pitchFamily="2" charset="0"/>
              </a:rPr>
              <a:t>Ongoing Operations</a:t>
            </a:r>
            <a:endParaRPr lang="en-US" sz="975">
              <a:solidFill>
                <a:schemeClr val="tx1">
                  <a:lumMod val="85000"/>
                </a:schemeClr>
              </a:solidFill>
              <a:latin typeface="Nunito ExtraBold" panose="00000900000000000000" pitchFamily="2" charset="0"/>
            </a:endParaRPr>
          </a:p>
        </p:txBody>
      </p:sp>
      <p:grpSp>
        <p:nvGrpSpPr>
          <p:cNvPr id="54" name="Group 53">
            <a:extLst>
              <a:ext uri="{FF2B5EF4-FFF2-40B4-BE49-F238E27FC236}">
                <a16:creationId xmlns:a16="http://schemas.microsoft.com/office/drawing/2014/main" id="{14A377DC-142C-4938-BE2A-85E69B3A40C6}"/>
              </a:ext>
            </a:extLst>
          </p:cNvPr>
          <p:cNvGrpSpPr/>
          <p:nvPr/>
        </p:nvGrpSpPr>
        <p:grpSpPr>
          <a:xfrm>
            <a:off x="2714042" y="3697158"/>
            <a:ext cx="1061946" cy="370332"/>
            <a:chOff x="3433821" y="4875226"/>
            <a:chExt cx="1415928" cy="493776"/>
          </a:xfrm>
        </p:grpSpPr>
        <p:grpSp>
          <p:nvGrpSpPr>
            <p:cNvPr id="199" name="Group 198">
              <a:extLst>
                <a:ext uri="{FF2B5EF4-FFF2-40B4-BE49-F238E27FC236}">
                  <a16:creationId xmlns:a16="http://schemas.microsoft.com/office/drawing/2014/main" id="{764006BB-4F14-48C1-923D-7C677D8216B9}"/>
                </a:ext>
              </a:extLst>
            </p:cNvPr>
            <p:cNvGrpSpPr/>
            <p:nvPr/>
          </p:nvGrpSpPr>
          <p:grpSpPr>
            <a:xfrm>
              <a:off x="3433821" y="4875226"/>
              <a:ext cx="1415928" cy="493776"/>
              <a:chOff x="8477745" y="5533320"/>
              <a:chExt cx="1415928" cy="493776"/>
            </a:xfrm>
          </p:grpSpPr>
          <p:sp>
            <p:nvSpPr>
              <p:cNvPr id="200" name="Oval 199">
                <a:extLst>
                  <a:ext uri="{FF2B5EF4-FFF2-40B4-BE49-F238E27FC236}">
                    <a16:creationId xmlns:a16="http://schemas.microsoft.com/office/drawing/2014/main" id="{DB93C743-488D-45A7-A74B-B50EE4845AAB}"/>
                  </a:ext>
                </a:extLst>
              </p:cNvPr>
              <p:cNvSpPr>
                <a:spLocks noChangeAspect="1"/>
              </p:cNvSpPr>
              <p:nvPr/>
            </p:nvSpPr>
            <p:spPr>
              <a:xfrm>
                <a:off x="8477745" y="553332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201" name="TextBox 200">
                <a:extLst>
                  <a:ext uri="{FF2B5EF4-FFF2-40B4-BE49-F238E27FC236}">
                    <a16:creationId xmlns:a16="http://schemas.microsoft.com/office/drawing/2014/main" id="{56B37CEC-CFD1-4308-A246-8BD340DD288E}"/>
                  </a:ext>
                </a:extLst>
              </p:cNvPr>
              <p:cNvSpPr txBox="1"/>
              <p:nvPr/>
            </p:nvSpPr>
            <p:spPr>
              <a:xfrm>
                <a:off x="8959229" y="5634927"/>
                <a:ext cx="93444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Knowledge</a:t>
                </a:r>
              </a:p>
              <a:p>
                <a:pPr>
                  <a:lnSpc>
                    <a:spcPts val="825"/>
                  </a:lnSpc>
                </a:pPr>
                <a:r>
                  <a:rPr lang="en-US" sz="788">
                    <a:solidFill>
                      <a:schemeClr val="bg1">
                        <a:lumMod val="50000"/>
                        <a:lumOff val="50000"/>
                      </a:schemeClr>
                    </a:solidFill>
                    <a:latin typeface="Nunito SemiBold" panose="00000700000000000000" pitchFamily="2" charset="0"/>
                  </a:rPr>
                  <a:t>Base Update</a:t>
                </a:r>
              </a:p>
            </p:txBody>
          </p:sp>
        </p:grpSp>
        <p:pic>
          <p:nvPicPr>
            <p:cNvPr id="165" name="Graphic 164">
              <a:extLst>
                <a:ext uri="{FF2B5EF4-FFF2-40B4-BE49-F238E27FC236}">
                  <a16:creationId xmlns:a16="http://schemas.microsoft.com/office/drawing/2014/main" id="{7F41E420-CD8C-409C-BF00-17D6AFE94062}"/>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541128" y="4989158"/>
              <a:ext cx="304324" cy="274320"/>
            </a:xfrm>
            <a:prstGeom prst="rect">
              <a:avLst/>
            </a:prstGeom>
          </p:spPr>
        </p:pic>
      </p:grpSp>
      <p:grpSp>
        <p:nvGrpSpPr>
          <p:cNvPr id="46" name="Group 45">
            <a:extLst>
              <a:ext uri="{FF2B5EF4-FFF2-40B4-BE49-F238E27FC236}">
                <a16:creationId xmlns:a16="http://schemas.microsoft.com/office/drawing/2014/main" id="{48BBBF60-F8F0-4249-87B7-6936DD8C760F}"/>
              </a:ext>
            </a:extLst>
          </p:cNvPr>
          <p:cNvGrpSpPr/>
          <p:nvPr/>
        </p:nvGrpSpPr>
        <p:grpSpPr>
          <a:xfrm>
            <a:off x="216873" y="2028315"/>
            <a:ext cx="1049122" cy="370332"/>
            <a:chOff x="262005" y="2897146"/>
            <a:chExt cx="1398829" cy="493776"/>
          </a:xfrm>
        </p:grpSpPr>
        <p:grpSp>
          <p:nvGrpSpPr>
            <p:cNvPr id="252" name="Group 251">
              <a:extLst>
                <a:ext uri="{FF2B5EF4-FFF2-40B4-BE49-F238E27FC236}">
                  <a16:creationId xmlns:a16="http://schemas.microsoft.com/office/drawing/2014/main" id="{7FED206D-5DCC-446A-899F-A18FD9B15463}"/>
                </a:ext>
              </a:extLst>
            </p:cNvPr>
            <p:cNvGrpSpPr/>
            <p:nvPr/>
          </p:nvGrpSpPr>
          <p:grpSpPr>
            <a:xfrm>
              <a:off x="262005" y="2897146"/>
              <a:ext cx="1398829" cy="493776"/>
              <a:chOff x="8477745" y="2138068"/>
              <a:chExt cx="1398829" cy="493776"/>
            </a:xfrm>
          </p:grpSpPr>
          <p:sp>
            <p:nvSpPr>
              <p:cNvPr id="139" name="Oval 138">
                <a:extLst>
                  <a:ext uri="{FF2B5EF4-FFF2-40B4-BE49-F238E27FC236}">
                    <a16:creationId xmlns:a16="http://schemas.microsoft.com/office/drawing/2014/main" id="{A5E92800-7466-48B7-ACA6-867DA8DE7C8B}"/>
                  </a:ext>
                </a:extLst>
              </p:cNvPr>
              <p:cNvSpPr>
                <a:spLocks noChangeAspect="1"/>
              </p:cNvSpPr>
              <p:nvPr/>
            </p:nvSpPr>
            <p:spPr>
              <a:xfrm>
                <a:off x="8477745" y="213806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40" name="TextBox 139">
                <a:extLst>
                  <a:ext uri="{FF2B5EF4-FFF2-40B4-BE49-F238E27FC236}">
                    <a16:creationId xmlns:a16="http://schemas.microsoft.com/office/drawing/2014/main" id="{344C0F26-7AD2-4363-8120-49349512B683}"/>
                  </a:ext>
                </a:extLst>
              </p:cNvPr>
              <p:cNvSpPr txBox="1"/>
              <p:nvPr/>
            </p:nvSpPr>
            <p:spPr>
              <a:xfrm>
                <a:off x="8959229" y="2183660"/>
                <a:ext cx="917345"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Service</a:t>
                </a:r>
              </a:p>
              <a:p>
                <a:pPr>
                  <a:lnSpc>
                    <a:spcPts val="825"/>
                  </a:lnSpc>
                </a:pPr>
                <a:r>
                  <a:rPr lang="en-US" sz="788">
                    <a:solidFill>
                      <a:schemeClr val="bg1">
                        <a:lumMod val="50000"/>
                        <a:lumOff val="50000"/>
                      </a:schemeClr>
                    </a:solidFill>
                    <a:latin typeface="Nunito SemiBold" panose="00000700000000000000" pitchFamily="2" charset="0"/>
                  </a:rPr>
                  <a:t>Setup</a:t>
                </a:r>
              </a:p>
              <a:p>
                <a:pPr>
                  <a:lnSpc>
                    <a:spcPts val="825"/>
                  </a:lnSpc>
                </a:pPr>
                <a:r>
                  <a:rPr lang="en-US" sz="788">
                    <a:solidFill>
                      <a:schemeClr val="bg1">
                        <a:lumMod val="50000"/>
                        <a:lumOff val="50000"/>
                      </a:schemeClr>
                    </a:solidFill>
                    <a:latin typeface="Nunito SemiBold" panose="00000700000000000000" pitchFamily="2" charset="0"/>
                  </a:rPr>
                  <a:t>Deployment</a:t>
                </a:r>
              </a:p>
            </p:txBody>
          </p:sp>
        </p:grpSp>
        <p:pic>
          <p:nvPicPr>
            <p:cNvPr id="168" name="Graphic 167">
              <a:extLst>
                <a:ext uri="{FF2B5EF4-FFF2-40B4-BE49-F238E27FC236}">
                  <a16:creationId xmlns:a16="http://schemas.microsoft.com/office/drawing/2014/main" id="{D6519D85-6ACA-4536-A073-021385B2114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91824" y="3043178"/>
              <a:ext cx="271463" cy="242888"/>
            </a:xfrm>
            <a:prstGeom prst="rect">
              <a:avLst/>
            </a:prstGeom>
          </p:spPr>
        </p:pic>
      </p:grpSp>
      <p:grpSp>
        <p:nvGrpSpPr>
          <p:cNvPr id="45" name="Group 44">
            <a:extLst>
              <a:ext uri="{FF2B5EF4-FFF2-40B4-BE49-F238E27FC236}">
                <a16:creationId xmlns:a16="http://schemas.microsoft.com/office/drawing/2014/main" id="{DCCAC0D2-962B-408C-8F45-42779DBECCC3}"/>
              </a:ext>
            </a:extLst>
          </p:cNvPr>
          <p:cNvGrpSpPr/>
          <p:nvPr/>
        </p:nvGrpSpPr>
        <p:grpSpPr>
          <a:xfrm>
            <a:off x="216873" y="1593461"/>
            <a:ext cx="996223" cy="370332"/>
            <a:chOff x="281590" y="2311097"/>
            <a:chExt cx="1328297" cy="493776"/>
          </a:xfrm>
        </p:grpSpPr>
        <p:grpSp>
          <p:nvGrpSpPr>
            <p:cNvPr id="246" name="Group 245">
              <a:extLst>
                <a:ext uri="{FF2B5EF4-FFF2-40B4-BE49-F238E27FC236}">
                  <a16:creationId xmlns:a16="http://schemas.microsoft.com/office/drawing/2014/main" id="{030B0C1D-224A-4A08-A3C5-A7A1913EEC4C}"/>
                </a:ext>
              </a:extLst>
            </p:cNvPr>
            <p:cNvGrpSpPr/>
            <p:nvPr/>
          </p:nvGrpSpPr>
          <p:grpSpPr>
            <a:xfrm>
              <a:off x="281590" y="2311097"/>
              <a:ext cx="1328297" cy="493776"/>
              <a:chOff x="8477745" y="1468400"/>
              <a:chExt cx="1328297" cy="493776"/>
            </a:xfrm>
          </p:grpSpPr>
          <p:sp>
            <p:nvSpPr>
              <p:cNvPr id="137" name="Oval 136">
                <a:extLst>
                  <a:ext uri="{FF2B5EF4-FFF2-40B4-BE49-F238E27FC236}">
                    <a16:creationId xmlns:a16="http://schemas.microsoft.com/office/drawing/2014/main" id="{6CEB5419-AA96-45FF-A209-29A00B05E2A4}"/>
                  </a:ext>
                </a:extLst>
              </p:cNvPr>
              <p:cNvSpPr>
                <a:spLocks noChangeAspect="1"/>
              </p:cNvSpPr>
              <p:nvPr/>
            </p:nvSpPr>
            <p:spPr>
              <a:xfrm>
                <a:off x="8477745" y="146840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38" name="TextBox 137">
                <a:extLst>
                  <a:ext uri="{FF2B5EF4-FFF2-40B4-BE49-F238E27FC236}">
                    <a16:creationId xmlns:a16="http://schemas.microsoft.com/office/drawing/2014/main" id="{2327E610-7305-48DB-AB1B-F026513BF869}"/>
                  </a:ext>
                </a:extLst>
              </p:cNvPr>
              <p:cNvSpPr txBox="1"/>
              <p:nvPr/>
            </p:nvSpPr>
            <p:spPr>
              <a:xfrm>
                <a:off x="8959229" y="1513992"/>
                <a:ext cx="846813"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Transition</a:t>
                </a:r>
              </a:p>
              <a:p>
                <a:pPr>
                  <a:lnSpc>
                    <a:spcPts val="825"/>
                  </a:lnSpc>
                </a:pPr>
                <a:r>
                  <a:rPr lang="en-US" sz="788">
                    <a:solidFill>
                      <a:schemeClr val="bg1">
                        <a:lumMod val="50000"/>
                        <a:lumOff val="50000"/>
                      </a:schemeClr>
                    </a:solidFill>
                    <a:latin typeface="Nunito SemiBold" panose="00000700000000000000" pitchFamily="2" charset="0"/>
                  </a:rPr>
                  <a:t>Milestones</a:t>
                </a:r>
              </a:p>
              <a:p>
                <a:pPr>
                  <a:lnSpc>
                    <a:spcPts val="825"/>
                  </a:lnSpc>
                </a:pPr>
                <a:r>
                  <a:rPr lang="en-US" sz="788">
                    <a:solidFill>
                      <a:schemeClr val="bg1">
                        <a:lumMod val="50000"/>
                        <a:lumOff val="50000"/>
                      </a:schemeClr>
                    </a:solidFill>
                    <a:latin typeface="Nunito SemiBold" panose="00000700000000000000" pitchFamily="2" charset="0"/>
                  </a:rPr>
                  <a:t>Definitions</a:t>
                </a:r>
              </a:p>
            </p:txBody>
          </p:sp>
        </p:grpSp>
        <p:pic>
          <p:nvPicPr>
            <p:cNvPr id="169" name="Graphic 168">
              <a:extLst>
                <a:ext uri="{FF2B5EF4-FFF2-40B4-BE49-F238E27FC236}">
                  <a16:creationId xmlns:a16="http://schemas.microsoft.com/office/drawing/2014/main" id="{3E5021FC-7765-4106-BD67-CDF947BF510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6500" y="2420959"/>
              <a:ext cx="214313" cy="285750"/>
            </a:xfrm>
            <a:prstGeom prst="rect">
              <a:avLst/>
            </a:prstGeom>
          </p:spPr>
        </p:pic>
      </p:grpSp>
      <p:grpSp>
        <p:nvGrpSpPr>
          <p:cNvPr id="58" name="Group 57">
            <a:extLst>
              <a:ext uri="{FF2B5EF4-FFF2-40B4-BE49-F238E27FC236}">
                <a16:creationId xmlns:a16="http://schemas.microsoft.com/office/drawing/2014/main" id="{37154B9B-7037-4D1F-AE77-EE5A8243FCA6}"/>
              </a:ext>
            </a:extLst>
          </p:cNvPr>
          <p:cNvGrpSpPr/>
          <p:nvPr/>
        </p:nvGrpSpPr>
        <p:grpSpPr>
          <a:xfrm>
            <a:off x="4095209" y="1593461"/>
            <a:ext cx="798008" cy="370332"/>
            <a:chOff x="5837414" y="2242304"/>
            <a:chExt cx="1064010" cy="493776"/>
          </a:xfrm>
        </p:grpSpPr>
        <p:grpSp>
          <p:nvGrpSpPr>
            <p:cNvPr id="21" name="Group 20">
              <a:extLst>
                <a:ext uri="{FF2B5EF4-FFF2-40B4-BE49-F238E27FC236}">
                  <a16:creationId xmlns:a16="http://schemas.microsoft.com/office/drawing/2014/main" id="{6366A796-DCD5-41A3-9D33-7D762C1690B9}"/>
                </a:ext>
              </a:extLst>
            </p:cNvPr>
            <p:cNvGrpSpPr/>
            <p:nvPr/>
          </p:nvGrpSpPr>
          <p:grpSpPr>
            <a:xfrm>
              <a:off x="5837414" y="2242304"/>
              <a:ext cx="1064010" cy="493776"/>
              <a:chOff x="10506680" y="2307614"/>
              <a:chExt cx="1064010" cy="493776"/>
            </a:xfrm>
          </p:grpSpPr>
          <p:sp>
            <p:nvSpPr>
              <p:cNvPr id="236" name="Oval 235">
                <a:extLst>
                  <a:ext uri="{FF2B5EF4-FFF2-40B4-BE49-F238E27FC236}">
                    <a16:creationId xmlns:a16="http://schemas.microsoft.com/office/drawing/2014/main" id="{3C7D8214-DEA2-4C62-A272-E1631BD36D99}"/>
                  </a:ext>
                </a:extLst>
              </p:cNvPr>
              <p:cNvSpPr>
                <a:spLocks noChangeAspect="1"/>
              </p:cNvSpPr>
              <p:nvPr/>
            </p:nvSpPr>
            <p:spPr>
              <a:xfrm>
                <a:off x="10506680" y="2307614"/>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237" name="TextBox 236">
                <a:extLst>
                  <a:ext uri="{FF2B5EF4-FFF2-40B4-BE49-F238E27FC236}">
                    <a16:creationId xmlns:a16="http://schemas.microsoft.com/office/drawing/2014/main" id="{4DBAE9A8-6745-41B9-9A9A-DD1E0F126FF3}"/>
                  </a:ext>
                </a:extLst>
              </p:cNvPr>
              <p:cNvSpPr txBox="1"/>
              <p:nvPr/>
            </p:nvSpPr>
            <p:spPr>
              <a:xfrm>
                <a:off x="10986770" y="2489995"/>
                <a:ext cx="583920"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Triage</a:t>
                </a:r>
              </a:p>
            </p:txBody>
          </p:sp>
        </p:grpSp>
        <p:pic>
          <p:nvPicPr>
            <p:cNvPr id="170" name="Graphic 169">
              <a:extLst>
                <a:ext uri="{FF2B5EF4-FFF2-40B4-BE49-F238E27FC236}">
                  <a16:creationId xmlns:a16="http://schemas.microsoft.com/office/drawing/2014/main" id="{ECA3970B-DBFA-457D-9A28-4207EBCCADB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965982" y="2367428"/>
              <a:ext cx="252889" cy="252889"/>
            </a:xfrm>
            <a:prstGeom prst="rect">
              <a:avLst/>
            </a:prstGeom>
          </p:spPr>
        </p:pic>
      </p:grpSp>
      <p:grpSp>
        <p:nvGrpSpPr>
          <p:cNvPr id="62" name="Group 61">
            <a:extLst>
              <a:ext uri="{FF2B5EF4-FFF2-40B4-BE49-F238E27FC236}">
                <a16:creationId xmlns:a16="http://schemas.microsoft.com/office/drawing/2014/main" id="{C1B3490F-6980-4A51-B1C4-0853932E613A}"/>
              </a:ext>
            </a:extLst>
          </p:cNvPr>
          <p:cNvGrpSpPr/>
          <p:nvPr/>
        </p:nvGrpSpPr>
        <p:grpSpPr>
          <a:xfrm>
            <a:off x="5400186" y="2028315"/>
            <a:ext cx="980751" cy="370332"/>
            <a:chOff x="7501374" y="2851989"/>
            <a:chExt cx="1307668" cy="493776"/>
          </a:xfrm>
        </p:grpSpPr>
        <p:grpSp>
          <p:nvGrpSpPr>
            <p:cNvPr id="211" name="Group 210">
              <a:extLst>
                <a:ext uri="{FF2B5EF4-FFF2-40B4-BE49-F238E27FC236}">
                  <a16:creationId xmlns:a16="http://schemas.microsoft.com/office/drawing/2014/main" id="{EE427990-CC9C-40F3-A8B3-A91D706F99AB}"/>
                </a:ext>
              </a:extLst>
            </p:cNvPr>
            <p:cNvGrpSpPr/>
            <p:nvPr/>
          </p:nvGrpSpPr>
          <p:grpSpPr>
            <a:xfrm>
              <a:off x="7501374" y="2851989"/>
              <a:ext cx="1307668" cy="493776"/>
              <a:chOff x="10506680" y="2307614"/>
              <a:chExt cx="1307668" cy="493776"/>
            </a:xfrm>
          </p:grpSpPr>
          <p:sp>
            <p:nvSpPr>
              <p:cNvPr id="212" name="Oval 211">
                <a:extLst>
                  <a:ext uri="{FF2B5EF4-FFF2-40B4-BE49-F238E27FC236}">
                    <a16:creationId xmlns:a16="http://schemas.microsoft.com/office/drawing/2014/main" id="{1A16EE33-DB4E-4A37-8B93-24DE461A715C}"/>
                  </a:ext>
                </a:extLst>
              </p:cNvPr>
              <p:cNvSpPr>
                <a:spLocks noChangeAspect="1"/>
              </p:cNvSpPr>
              <p:nvPr/>
            </p:nvSpPr>
            <p:spPr>
              <a:xfrm>
                <a:off x="10506680" y="2307614"/>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213" name="TextBox 212">
                <a:extLst>
                  <a:ext uri="{FF2B5EF4-FFF2-40B4-BE49-F238E27FC236}">
                    <a16:creationId xmlns:a16="http://schemas.microsoft.com/office/drawing/2014/main" id="{DFEFE08A-89D3-435F-9BBD-2CAC48DB9E57}"/>
                  </a:ext>
                </a:extLst>
              </p:cNvPr>
              <p:cNvSpPr txBox="1"/>
              <p:nvPr/>
            </p:nvSpPr>
            <p:spPr>
              <a:xfrm>
                <a:off x="10986771" y="2421601"/>
                <a:ext cx="827577"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Preventive</a:t>
                </a:r>
              </a:p>
              <a:p>
                <a:pPr>
                  <a:lnSpc>
                    <a:spcPts val="825"/>
                  </a:lnSpc>
                </a:pPr>
                <a:r>
                  <a:rPr lang="en-US" sz="788">
                    <a:solidFill>
                      <a:schemeClr val="bg1">
                        <a:lumMod val="50000"/>
                        <a:lumOff val="50000"/>
                      </a:schemeClr>
                    </a:solidFill>
                    <a:latin typeface="Nunito SemiBold" panose="00000700000000000000" pitchFamily="2" charset="0"/>
                  </a:rPr>
                  <a:t>Actions</a:t>
                </a:r>
              </a:p>
            </p:txBody>
          </p:sp>
        </p:grpSp>
        <p:pic>
          <p:nvPicPr>
            <p:cNvPr id="2" name="Graphic 1">
              <a:extLst>
                <a:ext uri="{FF2B5EF4-FFF2-40B4-BE49-F238E27FC236}">
                  <a16:creationId xmlns:a16="http://schemas.microsoft.com/office/drawing/2014/main" id="{504268F9-4DD5-40E7-B76F-D414179BEB6D}"/>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617194" y="2953044"/>
              <a:ext cx="271463" cy="285750"/>
            </a:xfrm>
            <a:prstGeom prst="rect">
              <a:avLst/>
            </a:prstGeom>
          </p:spPr>
        </p:pic>
      </p:grpSp>
      <p:grpSp>
        <p:nvGrpSpPr>
          <p:cNvPr id="61" name="Group 60">
            <a:extLst>
              <a:ext uri="{FF2B5EF4-FFF2-40B4-BE49-F238E27FC236}">
                <a16:creationId xmlns:a16="http://schemas.microsoft.com/office/drawing/2014/main" id="{D184A4DD-E8CB-42A8-8237-9467A9C4BE8B}"/>
              </a:ext>
            </a:extLst>
          </p:cNvPr>
          <p:cNvGrpSpPr/>
          <p:nvPr/>
        </p:nvGrpSpPr>
        <p:grpSpPr>
          <a:xfrm>
            <a:off x="4095210" y="2028315"/>
            <a:ext cx="966324" cy="370332"/>
            <a:chOff x="5913190" y="2831162"/>
            <a:chExt cx="1288431" cy="493776"/>
          </a:xfrm>
        </p:grpSpPr>
        <p:grpSp>
          <p:nvGrpSpPr>
            <p:cNvPr id="253" name="Group 252">
              <a:extLst>
                <a:ext uri="{FF2B5EF4-FFF2-40B4-BE49-F238E27FC236}">
                  <a16:creationId xmlns:a16="http://schemas.microsoft.com/office/drawing/2014/main" id="{F2407371-1667-4284-8747-2BC801BF1262}"/>
                </a:ext>
              </a:extLst>
            </p:cNvPr>
            <p:cNvGrpSpPr/>
            <p:nvPr/>
          </p:nvGrpSpPr>
          <p:grpSpPr>
            <a:xfrm>
              <a:off x="5913190" y="2831162"/>
              <a:ext cx="1288431" cy="493776"/>
              <a:chOff x="10473319" y="2138068"/>
              <a:chExt cx="1288431" cy="493776"/>
            </a:xfrm>
          </p:grpSpPr>
          <p:sp>
            <p:nvSpPr>
              <p:cNvPr id="155" name="Oval 154">
                <a:extLst>
                  <a:ext uri="{FF2B5EF4-FFF2-40B4-BE49-F238E27FC236}">
                    <a16:creationId xmlns:a16="http://schemas.microsoft.com/office/drawing/2014/main" id="{EB32A154-226F-4F24-8E53-F5F83297C933}"/>
                  </a:ext>
                </a:extLst>
              </p:cNvPr>
              <p:cNvSpPr>
                <a:spLocks noChangeAspect="1"/>
              </p:cNvSpPr>
              <p:nvPr/>
            </p:nvSpPr>
            <p:spPr>
              <a:xfrm>
                <a:off x="10473319" y="213806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56" name="TextBox 155">
                <a:extLst>
                  <a:ext uri="{FF2B5EF4-FFF2-40B4-BE49-F238E27FC236}">
                    <a16:creationId xmlns:a16="http://schemas.microsoft.com/office/drawing/2014/main" id="{4148008B-0607-4BA0-85CC-D55473188A2A}"/>
                  </a:ext>
                </a:extLst>
              </p:cNvPr>
              <p:cNvSpPr txBox="1"/>
              <p:nvPr/>
            </p:nvSpPr>
            <p:spPr>
              <a:xfrm>
                <a:off x="10953409" y="2252055"/>
                <a:ext cx="808341"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Corrective</a:t>
                </a:r>
              </a:p>
              <a:p>
                <a:pPr>
                  <a:lnSpc>
                    <a:spcPts val="825"/>
                  </a:lnSpc>
                </a:pPr>
                <a:r>
                  <a:rPr lang="en-US" sz="788">
                    <a:solidFill>
                      <a:schemeClr val="bg1">
                        <a:lumMod val="50000"/>
                        <a:lumOff val="50000"/>
                      </a:schemeClr>
                    </a:solidFill>
                    <a:latin typeface="Nunito SemiBold" panose="00000700000000000000" pitchFamily="2" charset="0"/>
                  </a:rPr>
                  <a:t>Actions</a:t>
                </a:r>
              </a:p>
            </p:txBody>
          </p:sp>
        </p:grpSp>
        <p:pic>
          <p:nvPicPr>
            <p:cNvPr id="4" name="Graphic 3">
              <a:extLst>
                <a:ext uri="{FF2B5EF4-FFF2-40B4-BE49-F238E27FC236}">
                  <a16:creationId xmlns:a16="http://schemas.microsoft.com/office/drawing/2014/main" id="{7D2CAE1C-B0F0-43F7-9E67-23DA03409BFE}"/>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6017217" y="2934444"/>
              <a:ext cx="271463" cy="285750"/>
            </a:xfrm>
            <a:prstGeom prst="rect">
              <a:avLst/>
            </a:prstGeom>
          </p:spPr>
        </p:pic>
      </p:grpSp>
      <p:grpSp>
        <p:nvGrpSpPr>
          <p:cNvPr id="47" name="Group 46">
            <a:extLst>
              <a:ext uri="{FF2B5EF4-FFF2-40B4-BE49-F238E27FC236}">
                <a16:creationId xmlns:a16="http://schemas.microsoft.com/office/drawing/2014/main" id="{227F3B33-69B7-474C-A980-6A2B2EF57DCB}"/>
              </a:ext>
            </a:extLst>
          </p:cNvPr>
          <p:cNvGrpSpPr/>
          <p:nvPr/>
        </p:nvGrpSpPr>
        <p:grpSpPr>
          <a:xfrm>
            <a:off x="2714043" y="2028315"/>
            <a:ext cx="1095609" cy="370332"/>
            <a:chOff x="3204386" y="2924166"/>
            <a:chExt cx="1460812" cy="493776"/>
          </a:xfrm>
        </p:grpSpPr>
        <p:grpSp>
          <p:nvGrpSpPr>
            <p:cNvPr id="258" name="Group 257">
              <a:extLst>
                <a:ext uri="{FF2B5EF4-FFF2-40B4-BE49-F238E27FC236}">
                  <a16:creationId xmlns:a16="http://schemas.microsoft.com/office/drawing/2014/main" id="{5180B957-D79E-488D-A1AA-0473DAFD9710}"/>
                </a:ext>
              </a:extLst>
            </p:cNvPr>
            <p:cNvGrpSpPr/>
            <p:nvPr/>
          </p:nvGrpSpPr>
          <p:grpSpPr>
            <a:xfrm>
              <a:off x="3204386" y="2924166"/>
              <a:ext cx="1460812" cy="493776"/>
              <a:chOff x="8477745" y="2785328"/>
              <a:chExt cx="1460812" cy="493776"/>
            </a:xfrm>
          </p:grpSpPr>
          <p:sp>
            <p:nvSpPr>
              <p:cNvPr id="141" name="Oval 140">
                <a:extLst>
                  <a:ext uri="{FF2B5EF4-FFF2-40B4-BE49-F238E27FC236}">
                    <a16:creationId xmlns:a16="http://schemas.microsoft.com/office/drawing/2014/main" id="{A4E5A914-DB74-49E8-80FC-AAE83A9B6503}"/>
                  </a:ext>
                </a:extLst>
              </p:cNvPr>
              <p:cNvSpPr>
                <a:spLocks noChangeAspect="1"/>
              </p:cNvSpPr>
              <p:nvPr/>
            </p:nvSpPr>
            <p:spPr>
              <a:xfrm>
                <a:off x="8477745" y="278532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42" name="TextBox 141">
                <a:extLst>
                  <a:ext uri="{FF2B5EF4-FFF2-40B4-BE49-F238E27FC236}">
                    <a16:creationId xmlns:a16="http://schemas.microsoft.com/office/drawing/2014/main" id="{09600443-7CC7-4C82-850D-B1D69352162C}"/>
                  </a:ext>
                </a:extLst>
              </p:cNvPr>
              <p:cNvSpPr txBox="1"/>
              <p:nvPr/>
            </p:nvSpPr>
            <p:spPr>
              <a:xfrm>
                <a:off x="8959229" y="2830920"/>
                <a:ext cx="979328"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Clarifications</a:t>
                </a:r>
              </a:p>
              <a:p>
                <a:pPr>
                  <a:lnSpc>
                    <a:spcPts val="825"/>
                  </a:lnSpc>
                </a:pPr>
                <a:r>
                  <a:rPr lang="en-US" sz="788">
                    <a:solidFill>
                      <a:schemeClr val="bg1">
                        <a:lumMod val="50000"/>
                        <a:lumOff val="50000"/>
                      </a:schemeClr>
                    </a:solidFill>
                    <a:latin typeface="Nunito SemiBold" panose="00000700000000000000" pitchFamily="2" charset="0"/>
                  </a:rPr>
                  <a:t>&amp; Change</a:t>
                </a:r>
              </a:p>
              <a:p>
                <a:pPr>
                  <a:lnSpc>
                    <a:spcPts val="825"/>
                  </a:lnSpc>
                </a:pPr>
                <a:r>
                  <a:rPr lang="en-US" sz="788">
                    <a:solidFill>
                      <a:schemeClr val="bg1">
                        <a:lumMod val="50000"/>
                        <a:lumOff val="50000"/>
                      </a:schemeClr>
                    </a:solidFill>
                    <a:latin typeface="Nunito SemiBold" panose="00000700000000000000" pitchFamily="2" charset="0"/>
                  </a:rPr>
                  <a:t>Management</a:t>
                </a:r>
              </a:p>
            </p:txBody>
          </p:sp>
        </p:grpSp>
        <p:pic>
          <p:nvPicPr>
            <p:cNvPr id="171" name="Graphic 170">
              <a:extLst>
                <a:ext uri="{FF2B5EF4-FFF2-40B4-BE49-F238E27FC236}">
                  <a16:creationId xmlns:a16="http://schemas.microsoft.com/office/drawing/2014/main" id="{0A78A188-12C8-4C80-840E-259D32D41488}"/>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303198" y="3019555"/>
              <a:ext cx="285750" cy="271463"/>
            </a:xfrm>
            <a:prstGeom prst="rect">
              <a:avLst/>
            </a:prstGeom>
          </p:spPr>
        </p:pic>
      </p:grpSp>
      <p:grpSp>
        <p:nvGrpSpPr>
          <p:cNvPr id="59" name="Group 58">
            <a:extLst>
              <a:ext uri="{FF2B5EF4-FFF2-40B4-BE49-F238E27FC236}">
                <a16:creationId xmlns:a16="http://schemas.microsoft.com/office/drawing/2014/main" id="{B8F4E8A2-F8BC-4E4B-976E-EED776B9888D}"/>
              </a:ext>
            </a:extLst>
          </p:cNvPr>
          <p:cNvGrpSpPr/>
          <p:nvPr/>
        </p:nvGrpSpPr>
        <p:grpSpPr>
          <a:xfrm>
            <a:off x="5400185" y="1593461"/>
            <a:ext cx="1094563" cy="370332"/>
            <a:chOff x="7456559" y="2242304"/>
            <a:chExt cx="1459417" cy="493776"/>
          </a:xfrm>
        </p:grpSpPr>
        <p:grpSp>
          <p:nvGrpSpPr>
            <p:cNvPr id="205" name="Group 204">
              <a:extLst>
                <a:ext uri="{FF2B5EF4-FFF2-40B4-BE49-F238E27FC236}">
                  <a16:creationId xmlns:a16="http://schemas.microsoft.com/office/drawing/2014/main" id="{13954EEB-2E11-468E-A3EE-14F522735735}"/>
                </a:ext>
              </a:extLst>
            </p:cNvPr>
            <p:cNvGrpSpPr/>
            <p:nvPr/>
          </p:nvGrpSpPr>
          <p:grpSpPr>
            <a:xfrm>
              <a:off x="7456559" y="2242304"/>
              <a:ext cx="1459417" cy="493776"/>
              <a:chOff x="10506680" y="2307614"/>
              <a:chExt cx="1459417" cy="493776"/>
            </a:xfrm>
          </p:grpSpPr>
          <p:sp>
            <p:nvSpPr>
              <p:cNvPr id="206" name="Oval 205">
                <a:extLst>
                  <a:ext uri="{FF2B5EF4-FFF2-40B4-BE49-F238E27FC236}">
                    <a16:creationId xmlns:a16="http://schemas.microsoft.com/office/drawing/2014/main" id="{65FE5BC2-DB65-4706-9FE1-E59BF3039F27}"/>
                  </a:ext>
                </a:extLst>
              </p:cNvPr>
              <p:cNvSpPr>
                <a:spLocks noChangeAspect="1"/>
              </p:cNvSpPr>
              <p:nvPr/>
            </p:nvSpPr>
            <p:spPr>
              <a:xfrm>
                <a:off x="10506680" y="2307614"/>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207" name="TextBox 206">
                <a:extLst>
                  <a:ext uri="{FF2B5EF4-FFF2-40B4-BE49-F238E27FC236}">
                    <a16:creationId xmlns:a16="http://schemas.microsoft.com/office/drawing/2014/main" id="{D00ED01C-0359-48B2-BE3D-018402C4191E}"/>
                  </a:ext>
                </a:extLst>
              </p:cNvPr>
              <p:cNvSpPr txBox="1"/>
              <p:nvPr/>
            </p:nvSpPr>
            <p:spPr>
              <a:xfrm>
                <a:off x="10986770" y="2421601"/>
                <a:ext cx="979327"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Backlog</a:t>
                </a:r>
              </a:p>
              <a:p>
                <a:pPr>
                  <a:lnSpc>
                    <a:spcPts val="825"/>
                  </a:lnSpc>
                </a:pPr>
                <a:r>
                  <a:rPr lang="en-US" sz="788">
                    <a:solidFill>
                      <a:schemeClr val="bg1">
                        <a:lumMod val="50000"/>
                        <a:lumOff val="50000"/>
                      </a:schemeClr>
                    </a:solidFill>
                    <a:latin typeface="Nunito SemiBold" panose="00000700000000000000" pitchFamily="2" charset="0"/>
                  </a:rPr>
                  <a:t>Management</a:t>
                </a:r>
              </a:p>
            </p:txBody>
          </p:sp>
        </p:grpSp>
        <p:pic>
          <p:nvPicPr>
            <p:cNvPr id="5" name="Graphic 4">
              <a:extLst>
                <a:ext uri="{FF2B5EF4-FFF2-40B4-BE49-F238E27FC236}">
                  <a16:creationId xmlns:a16="http://schemas.microsoft.com/office/drawing/2014/main" id="{61FFAAE6-FDBA-4B41-80B5-0053BB4F352E}"/>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61736" y="2352686"/>
              <a:ext cx="300038" cy="242888"/>
            </a:xfrm>
            <a:prstGeom prst="rect">
              <a:avLst/>
            </a:prstGeom>
          </p:spPr>
        </p:pic>
      </p:grpSp>
      <p:grpSp>
        <p:nvGrpSpPr>
          <p:cNvPr id="60" name="Group 59">
            <a:extLst>
              <a:ext uri="{FF2B5EF4-FFF2-40B4-BE49-F238E27FC236}">
                <a16:creationId xmlns:a16="http://schemas.microsoft.com/office/drawing/2014/main" id="{B82F7228-7E5C-4F0C-B7E5-79D410BD0CBE}"/>
              </a:ext>
            </a:extLst>
          </p:cNvPr>
          <p:cNvGrpSpPr/>
          <p:nvPr/>
        </p:nvGrpSpPr>
        <p:grpSpPr>
          <a:xfrm>
            <a:off x="6705016" y="1593461"/>
            <a:ext cx="1094563" cy="370332"/>
            <a:chOff x="9012448" y="2242304"/>
            <a:chExt cx="1459417" cy="493776"/>
          </a:xfrm>
        </p:grpSpPr>
        <p:grpSp>
          <p:nvGrpSpPr>
            <p:cNvPr id="208" name="Group 207">
              <a:extLst>
                <a:ext uri="{FF2B5EF4-FFF2-40B4-BE49-F238E27FC236}">
                  <a16:creationId xmlns:a16="http://schemas.microsoft.com/office/drawing/2014/main" id="{08958B8A-2C9C-44F9-92EB-DE18CDC8601B}"/>
                </a:ext>
              </a:extLst>
            </p:cNvPr>
            <p:cNvGrpSpPr/>
            <p:nvPr/>
          </p:nvGrpSpPr>
          <p:grpSpPr>
            <a:xfrm>
              <a:off x="9012448" y="2242304"/>
              <a:ext cx="1459417" cy="493776"/>
              <a:chOff x="10506680" y="2307614"/>
              <a:chExt cx="1459417" cy="493776"/>
            </a:xfrm>
          </p:grpSpPr>
          <p:sp>
            <p:nvSpPr>
              <p:cNvPr id="209" name="Oval 208">
                <a:extLst>
                  <a:ext uri="{FF2B5EF4-FFF2-40B4-BE49-F238E27FC236}">
                    <a16:creationId xmlns:a16="http://schemas.microsoft.com/office/drawing/2014/main" id="{001BC3AE-EEA2-4DAA-A511-73CB7960916F}"/>
                  </a:ext>
                </a:extLst>
              </p:cNvPr>
              <p:cNvSpPr>
                <a:spLocks noChangeAspect="1"/>
              </p:cNvSpPr>
              <p:nvPr/>
            </p:nvSpPr>
            <p:spPr>
              <a:xfrm>
                <a:off x="10506680" y="2307614"/>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210" name="TextBox 209">
                <a:extLst>
                  <a:ext uri="{FF2B5EF4-FFF2-40B4-BE49-F238E27FC236}">
                    <a16:creationId xmlns:a16="http://schemas.microsoft.com/office/drawing/2014/main" id="{73872933-3A0A-4B75-88F9-8BA68B90BC27}"/>
                  </a:ext>
                </a:extLst>
              </p:cNvPr>
              <p:cNvSpPr txBox="1"/>
              <p:nvPr/>
            </p:nvSpPr>
            <p:spPr>
              <a:xfrm>
                <a:off x="10986770" y="2353206"/>
                <a:ext cx="979327"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Service</a:t>
                </a:r>
              </a:p>
              <a:p>
                <a:pPr>
                  <a:lnSpc>
                    <a:spcPts val="825"/>
                  </a:lnSpc>
                </a:pPr>
                <a:r>
                  <a:rPr lang="en-US" sz="788">
                    <a:solidFill>
                      <a:schemeClr val="bg1">
                        <a:lumMod val="50000"/>
                        <a:lumOff val="50000"/>
                      </a:schemeClr>
                    </a:solidFill>
                    <a:latin typeface="Nunito SemiBold" panose="00000700000000000000" pitchFamily="2" charset="0"/>
                  </a:rPr>
                  <a:t>Change</a:t>
                </a:r>
              </a:p>
              <a:p>
                <a:pPr>
                  <a:lnSpc>
                    <a:spcPts val="825"/>
                  </a:lnSpc>
                </a:pPr>
                <a:r>
                  <a:rPr lang="en-US" sz="788">
                    <a:solidFill>
                      <a:schemeClr val="bg1">
                        <a:lumMod val="50000"/>
                        <a:lumOff val="50000"/>
                      </a:schemeClr>
                    </a:solidFill>
                    <a:latin typeface="Nunito SemiBold" panose="00000700000000000000" pitchFamily="2" charset="0"/>
                  </a:rPr>
                  <a:t>Management</a:t>
                </a:r>
              </a:p>
            </p:txBody>
          </p:sp>
        </p:grpSp>
        <p:pic>
          <p:nvPicPr>
            <p:cNvPr id="7" name="Graphic 6">
              <a:extLst>
                <a:ext uri="{FF2B5EF4-FFF2-40B4-BE49-F238E27FC236}">
                  <a16:creationId xmlns:a16="http://schemas.microsoft.com/office/drawing/2014/main" id="{7F0116F4-F2B9-40E3-BDBB-E9AFC45BDECD}"/>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123709" y="2348244"/>
              <a:ext cx="290036" cy="276225"/>
            </a:xfrm>
            <a:prstGeom prst="rect">
              <a:avLst/>
            </a:prstGeom>
          </p:spPr>
        </p:pic>
      </p:grpSp>
      <p:grpSp>
        <p:nvGrpSpPr>
          <p:cNvPr id="174" name="Group 173">
            <a:extLst>
              <a:ext uri="{FF2B5EF4-FFF2-40B4-BE49-F238E27FC236}">
                <a16:creationId xmlns:a16="http://schemas.microsoft.com/office/drawing/2014/main" id="{057FED63-4EDE-494A-B4D6-B465DF0FC145}"/>
              </a:ext>
            </a:extLst>
          </p:cNvPr>
          <p:cNvGrpSpPr/>
          <p:nvPr/>
        </p:nvGrpSpPr>
        <p:grpSpPr>
          <a:xfrm>
            <a:off x="6705019" y="2467457"/>
            <a:ext cx="1103624" cy="370332"/>
            <a:chOff x="7928857" y="3975039"/>
            <a:chExt cx="1471499" cy="493776"/>
          </a:xfrm>
        </p:grpSpPr>
        <p:sp>
          <p:nvSpPr>
            <p:cNvPr id="175" name="Oval 174">
              <a:extLst>
                <a:ext uri="{FF2B5EF4-FFF2-40B4-BE49-F238E27FC236}">
                  <a16:creationId xmlns:a16="http://schemas.microsoft.com/office/drawing/2014/main" id="{3252148E-3BDB-46A8-A10E-F5336F6A96A9}"/>
                </a:ext>
              </a:extLst>
            </p:cNvPr>
            <p:cNvSpPr>
              <a:spLocks noChangeAspect="1"/>
            </p:cNvSpPr>
            <p:nvPr/>
          </p:nvSpPr>
          <p:spPr>
            <a:xfrm>
              <a:off x="7928857" y="3975039"/>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77" name="TextBox 176">
              <a:extLst>
                <a:ext uri="{FF2B5EF4-FFF2-40B4-BE49-F238E27FC236}">
                  <a16:creationId xmlns:a16="http://schemas.microsoft.com/office/drawing/2014/main" id="{70105F04-4075-4D94-8D03-605C3B22028B}"/>
                </a:ext>
              </a:extLst>
            </p:cNvPr>
            <p:cNvSpPr txBox="1"/>
            <p:nvPr/>
          </p:nvSpPr>
          <p:spPr>
            <a:xfrm>
              <a:off x="8410341" y="4089026"/>
              <a:ext cx="990015"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Continuous</a:t>
              </a:r>
            </a:p>
            <a:p>
              <a:pPr>
                <a:lnSpc>
                  <a:spcPts val="825"/>
                </a:lnSpc>
              </a:pPr>
              <a:r>
                <a:rPr lang="en-US" sz="788">
                  <a:solidFill>
                    <a:schemeClr val="bg1">
                      <a:lumMod val="50000"/>
                      <a:lumOff val="50000"/>
                    </a:schemeClr>
                  </a:solidFill>
                  <a:latin typeface="Nunito SemiBold" panose="00000700000000000000" pitchFamily="2" charset="0"/>
                </a:rPr>
                <a:t>Improvement</a:t>
              </a:r>
            </a:p>
          </p:txBody>
        </p:sp>
        <p:grpSp>
          <p:nvGrpSpPr>
            <p:cNvPr id="178" name="Group 177">
              <a:extLst>
                <a:ext uri="{FF2B5EF4-FFF2-40B4-BE49-F238E27FC236}">
                  <a16:creationId xmlns:a16="http://schemas.microsoft.com/office/drawing/2014/main" id="{005DAB7A-45C4-4D9C-B05D-FA291932C167}"/>
                </a:ext>
              </a:extLst>
            </p:cNvPr>
            <p:cNvGrpSpPr/>
            <p:nvPr/>
          </p:nvGrpSpPr>
          <p:grpSpPr>
            <a:xfrm>
              <a:off x="8060260" y="4086089"/>
              <a:ext cx="233362" cy="253365"/>
              <a:chOff x="8431086" y="4243955"/>
              <a:chExt cx="233362" cy="253365"/>
            </a:xfrm>
          </p:grpSpPr>
          <p:pic>
            <p:nvPicPr>
              <p:cNvPr id="180" name="Graphic 179">
                <a:extLst>
                  <a:ext uri="{FF2B5EF4-FFF2-40B4-BE49-F238E27FC236}">
                    <a16:creationId xmlns:a16="http://schemas.microsoft.com/office/drawing/2014/main" id="{AE4256D5-895F-4905-A031-6A97ECB0FF8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31086" y="4243955"/>
                <a:ext cx="233362" cy="253365"/>
              </a:xfrm>
              <a:prstGeom prst="rect">
                <a:avLst/>
              </a:prstGeom>
            </p:spPr>
          </p:pic>
          <p:pic>
            <p:nvPicPr>
              <p:cNvPr id="183" name="Graphic 182">
                <a:extLst>
                  <a:ext uri="{FF2B5EF4-FFF2-40B4-BE49-F238E27FC236}">
                    <a16:creationId xmlns:a16="http://schemas.microsoft.com/office/drawing/2014/main" id="{EF5B65A8-40F1-4C9E-9BA7-4905B1BC273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522444" y="4323319"/>
                <a:ext cx="113348" cy="173355"/>
              </a:xfrm>
              <a:prstGeom prst="rect">
                <a:avLst/>
              </a:prstGeom>
            </p:spPr>
          </p:pic>
        </p:grpSp>
      </p:grpSp>
      <p:grpSp>
        <p:nvGrpSpPr>
          <p:cNvPr id="70" name="Group 69">
            <a:extLst>
              <a:ext uri="{FF2B5EF4-FFF2-40B4-BE49-F238E27FC236}">
                <a16:creationId xmlns:a16="http://schemas.microsoft.com/office/drawing/2014/main" id="{8DF7F170-9097-4E03-A259-D8A7559F94E2}"/>
              </a:ext>
            </a:extLst>
          </p:cNvPr>
          <p:cNvGrpSpPr/>
          <p:nvPr/>
        </p:nvGrpSpPr>
        <p:grpSpPr>
          <a:xfrm>
            <a:off x="7914588" y="3697158"/>
            <a:ext cx="1102579" cy="370332"/>
            <a:chOff x="10552784" y="5013561"/>
            <a:chExt cx="1470105" cy="493776"/>
          </a:xfrm>
        </p:grpSpPr>
        <p:grpSp>
          <p:nvGrpSpPr>
            <p:cNvPr id="321" name="Group 320">
              <a:extLst>
                <a:ext uri="{FF2B5EF4-FFF2-40B4-BE49-F238E27FC236}">
                  <a16:creationId xmlns:a16="http://schemas.microsoft.com/office/drawing/2014/main" id="{30592700-818D-49BB-800B-C8AEB7D4D773}"/>
                </a:ext>
              </a:extLst>
            </p:cNvPr>
            <p:cNvGrpSpPr/>
            <p:nvPr/>
          </p:nvGrpSpPr>
          <p:grpSpPr>
            <a:xfrm>
              <a:off x="10552784" y="5013561"/>
              <a:ext cx="1470105" cy="493776"/>
              <a:chOff x="10599449" y="4937760"/>
              <a:chExt cx="1470105" cy="493776"/>
            </a:xfrm>
          </p:grpSpPr>
          <p:sp>
            <p:nvSpPr>
              <p:cNvPr id="322" name="Oval 321">
                <a:extLst>
                  <a:ext uri="{FF2B5EF4-FFF2-40B4-BE49-F238E27FC236}">
                    <a16:creationId xmlns:a16="http://schemas.microsoft.com/office/drawing/2014/main" id="{6281AA83-545B-498F-AFB9-AE8E3D0BE814}"/>
                  </a:ext>
                </a:extLst>
              </p:cNvPr>
              <p:cNvSpPr>
                <a:spLocks noChangeAspect="1"/>
              </p:cNvSpPr>
              <p:nvPr/>
            </p:nvSpPr>
            <p:spPr>
              <a:xfrm>
                <a:off x="10599449" y="493776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324" name="TextBox 323">
                <a:extLst>
                  <a:ext uri="{FF2B5EF4-FFF2-40B4-BE49-F238E27FC236}">
                    <a16:creationId xmlns:a16="http://schemas.microsoft.com/office/drawing/2014/main" id="{6E3B8413-E95C-4E47-AEBA-5A6472F26990}"/>
                  </a:ext>
                </a:extLst>
              </p:cNvPr>
              <p:cNvSpPr txBox="1"/>
              <p:nvPr/>
            </p:nvSpPr>
            <p:spPr>
              <a:xfrm>
                <a:off x="11079540" y="5038567"/>
                <a:ext cx="99001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Improvement</a:t>
                </a:r>
              </a:p>
              <a:p>
                <a:pPr>
                  <a:lnSpc>
                    <a:spcPts val="825"/>
                  </a:lnSpc>
                </a:pPr>
                <a:r>
                  <a:rPr lang="en-US" sz="788">
                    <a:solidFill>
                      <a:schemeClr val="bg1">
                        <a:lumMod val="50000"/>
                        <a:lumOff val="50000"/>
                      </a:schemeClr>
                    </a:solidFill>
                    <a:latin typeface="Nunito SemiBold" panose="00000700000000000000" pitchFamily="2" charset="0"/>
                  </a:rPr>
                  <a:t>Actions</a:t>
                </a:r>
              </a:p>
            </p:txBody>
          </p:sp>
        </p:grpSp>
        <p:pic>
          <p:nvPicPr>
            <p:cNvPr id="13" name="Graphic 12">
              <a:extLst>
                <a:ext uri="{FF2B5EF4-FFF2-40B4-BE49-F238E27FC236}">
                  <a16:creationId xmlns:a16="http://schemas.microsoft.com/office/drawing/2014/main" id="{731C1BC4-AD51-420A-9BDF-178609B2DF0F}"/>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668126" y="5108760"/>
              <a:ext cx="271463" cy="285750"/>
            </a:xfrm>
            <a:prstGeom prst="rect">
              <a:avLst/>
            </a:prstGeom>
          </p:spPr>
        </p:pic>
      </p:grpSp>
      <p:grpSp>
        <p:nvGrpSpPr>
          <p:cNvPr id="55" name="Group 54">
            <a:extLst>
              <a:ext uri="{FF2B5EF4-FFF2-40B4-BE49-F238E27FC236}">
                <a16:creationId xmlns:a16="http://schemas.microsoft.com/office/drawing/2014/main" id="{01531D22-84E3-4ACC-99E0-FAA6142D7286}"/>
              </a:ext>
            </a:extLst>
          </p:cNvPr>
          <p:cNvGrpSpPr/>
          <p:nvPr/>
        </p:nvGrpSpPr>
        <p:grpSpPr>
          <a:xfrm>
            <a:off x="216873" y="4131483"/>
            <a:ext cx="999429" cy="370332"/>
            <a:chOff x="263255" y="5613404"/>
            <a:chExt cx="1332572" cy="493776"/>
          </a:xfrm>
        </p:grpSpPr>
        <p:grpSp>
          <p:nvGrpSpPr>
            <p:cNvPr id="185" name="Group 184">
              <a:extLst>
                <a:ext uri="{FF2B5EF4-FFF2-40B4-BE49-F238E27FC236}">
                  <a16:creationId xmlns:a16="http://schemas.microsoft.com/office/drawing/2014/main" id="{153BA7FD-3860-46E2-94A3-6E1087638E4B}"/>
                </a:ext>
              </a:extLst>
            </p:cNvPr>
            <p:cNvGrpSpPr/>
            <p:nvPr/>
          </p:nvGrpSpPr>
          <p:grpSpPr>
            <a:xfrm>
              <a:off x="263255" y="5613404"/>
              <a:ext cx="1332572" cy="493776"/>
              <a:chOff x="8477745" y="4825278"/>
              <a:chExt cx="1332572" cy="493776"/>
            </a:xfrm>
          </p:grpSpPr>
          <p:sp>
            <p:nvSpPr>
              <p:cNvPr id="186" name="Oval 185">
                <a:extLst>
                  <a:ext uri="{FF2B5EF4-FFF2-40B4-BE49-F238E27FC236}">
                    <a16:creationId xmlns:a16="http://schemas.microsoft.com/office/drawing/2014/main" id="{C2A67DBD-F722-4FF7-AF83-7462FB4C214B}"/>
                  </a:ext>
                </a:extLst>
              </p:cNvPr>
              <p:cNvSpPr>
                <a:spLocks noChangeAspect="1"/>
              </p:cNvSpPr>
              <p:nvPr/>
            </p:nvSpPr>
            <p:spPr>
              <a:xfrm>
                <a:off x="8477745" y="482527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87" name="TextBox 186">
                <a:extLst>
                  <a:ext uri="{FF2B5EF4-FFF2-40B4-BE49-F238E27FC236}">
                    <a16:creationId xmlns:a16="http://schemas.microsoft.com/office/drawing/2014/main" id="{DE739E7B-952B-45DC-9109-8E493DF5E533}"/>
                  </a:ext>
                </a:extLst>
              </p:cNvPr>
              <p:cNvSpPr txBox="1"/>
              <p:nvPr/>
            </p:nvSpPr>
            <p:spPr>
              <a:xfrm>
                <a:off x="8959229" y="4857690"/>
                <a:ext cx="851088"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Knowledge</a:t>
                </a:r>
              </a:p>
              <a:p>
                <a:pPr>
                  <a:lnSpc>
                    <a:spcPts val="825"/>
                  </a:lnSpc>
                </a:pPr>
                <a:r>
                  <a:rPr lang="en-US" sz="788">
                    <a:solidFill>
                      <a:schemeClr val="bg1">
                        <a:lumMod val="50000"/>
                        <a:lumOff val="50000"/>
                      </a:schemeClr>
                    </a:solidFill>
                    <a:latin typeface="Nunito SemiBold" panose="00000700000000000000" pitchFamily="2" charset="0"/>
                  </a:rPr>
                  <a:t>Update</a:t>
                </a:r>
              </a:p>
              <a:p>
                <a:pPr>
                  <a:lnSpc>
                    <a:spcPts val="825"/>
                  </a:lnSpc>
                </a:pPr>
                <a:r>
                  <a:rPr lang="en-US" sz="788">
                    <a:solidFill>
                      <a:schemeClr val="bg1">
                        <a:lumMod val="50000"/>
                        <a:lumOff val="50000"/>
                      </a:schemeClr>
                    </a:solidFill>
                    <a:latin typeface="Nunito SemiBold" panose="00000700000000000000" pitchFamily="2" charset="0"/>
                  </a:rPr>
                  <a:t>Process</a:t>
                </a:r>
              </a:p>
            </p:txBody>
          </p:sp>
        </p:grpSp>
        <p:pic>
          <p:nvPicPr>
            <p:cNvPr id="16" name="Graphic 15">
              <a:extLst>
                <a:ext uri="{FF2B5EF4-FFF2-40B4-BE49-F238E27FC236}">
                  <a16:creationId xmlns:a16="http://schemas.microsoft.com/office/drawing/2014/main" id="{2C845868-D5D9-4C37-AA48-562BF9A6A312}"/>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70392" y="5732664"/>
              <a:ext cx="314325" cy="257175"/>
            </a:xfrm>
            <a:prstGeom prst="rect">
              <a:avLst/>
            </a:prstGeom>
          </p:spPr>
        </p:pic>
      </p:grpSp>
      <p:grpSp>
        <p:nvGrpSpPr>
          <p:cNvPr id="68" name="Group 67">
            <a:extLst>
              <a:ext uri="{FF2B5EF4-FFF2-40B4-BE49-F238E27FC236}">
                <a16:creationId xmlns:a16="http://schemas.microsoft.com/office/drawing/2014/main" id="{B814BAA9-E652-407D-B228-9D47393E956D}"/>
              </a:ext>
            </a:extLst>
          </p:cNvPr>
          <p:cNvGrpSpPr/>
          <p:nvPr/>
        </p:nvGrpSpPr>
        <p:grpSpPr>
          <a:xfrm>
            <a:off x="5400186" y="3697158"/>
            <a:ext cx="1060899" cy="370332"/>
            <a:chOff x="7377492" y="5024826"/>
            <a:chExt cx="1414533" cy="493776"/>
          </a:xfrm>
        </p:grpSpPr>
        <p:grpSp>
          <p:nvGrpSpPr>
            <p:cNvPr id="257" name="Group 256">
              <a:extLst>
                <a:ext uri="{FF2B5EF4-FFF2-40B4-BE49-F238E27FC236}">
                  <a16:creationId xmlns:a16="http://schemas.microsoft.com/office/drawing/2014/main" id="{D516BCC6-DA8D-4418-A719-C7682C1A280B}"/>
                </a:ext>
              </a:extLst>
            </p:cNvPr>
            <p:cNvGrpSpPr/>
            <p:nvPr/>
          </p:nvGrpSpPr>
          <p:grpSpPr>
            <a:xfrm>
              <a:off x="7377492" y="5024826"/>
              <a:ext cx="1414533" cy="493776"/>
              <a:chOff x="10473319" y="5498414"/>
              <a:chExt cx="1414533" cy="493776"/>
            </a:xfrm>
          </p:grpSpPr>
          <p:sp>
            <p:nvSpPr>
              <p:cNvPr id="263" name="Oval 262">
                <a:extLst>
                  <a:ext uri="{FF2B5EF4-FFF2-40B4-BE49-F238E27FC236}">
                    <a16:creationId xmlns:a16="http://schemas.microsoft.com/office/drawing/2014/main" id="{3C455C77-CB8D-4D2B-A888-3DA09922E009}"/>
                  </a:ext>
                </a:extLst>
              </p:cNvPr>
              <p:cNvSpPr>
                <a:spLocks noChangeAspect="1"/>
              </p:cNvSpPr>
              <p:nvPr/>
            </p:nvSpPr>
            <p:spPr>
              <a:xfrm>
                <a:off x="10473319" y="5498414"/>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264" name="TextBox 263">
                <a:extLst>
                  <a:ext uri="{FF2B5EF4-FFF2-40B4-BE49-F238E27FC236}">
                    <a16:creationId xmlns:a16="http://schemas.microsoft.com/office/drawing/2014/main" id="{809B536C-AAC7-4EFA-B006-ABDEF5A054A6}"/>
                  </a:ext>
                </a:extLst>
              </p:cNvPr>
              <p:cNvSpPr txBox="1"/>
              <p:nvPr/>
            </p:nvSpPr>
            <p:spPr>
              <a:xfrm>
                <a:off x="10953408" y="5599221"/>
                <a:ext cx="93444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Knowledge</a:t>
                </a:r>
              </a:p>
              <a:p>
                <a:pPr>
                  <a:lnSpc>
                    <a:spcPts val="825"/>
                  </a:lnSpc>
                </a:pPr>
                <a:r>
                  <a:rPr lang="en-US" sz="788">
                    <a:solidFill>
                      <a:schemeClr val="bg1">
                        <a:lumMod val="50000"/>
                        <a:lumOff val="50000"/>
                      </a:schemeClr>
                    </a:solidFill>
                    <a:latin typeface="Nunito SemiBold" panose="00000700000000000000" pitchFamily="2" charset="0"/>
                  </a:rPr>
                  <a:t>Base Update</a:t>
                </a:r>
              </a:p>
            </p:txBody>
          </p:sp>
        </p:grpSp>
        <p:pic>
          <p:nvPicPr>
            <p:cNvPr id="188" name="Graphic 187">
              <a:extLst>
                <a:ext uri="{FF2B5EF4-FFF2-40B4-BE49-F238E27FC236}">
                  <a16:creationId xmlns:a16="http://schemas.microsoft.com/office/drawing/2014/main" id="{10FF8CE9-76BF-4D8F-A31F-05EF75C9E5E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487632" y="5132415"/>
              <a:ext cx="304324" cy="274320"/>
            </a:xfrm>
            <a:prstGeom prst="rect">
              <a:avLst/>
            </a:prstGeom>
          </p:spPr>
        </p:pic>
      </p:grpSp>
      <p:grpSp>
        <p:nvGrpSpPr>
          <p:cNvPr id="71" name="Group 70">
            <a:extLst>
              <a:ext uri="{FF2B5EF4-FFF2-40B4-BE49-F238E27FC236}">
                <a16:creationId xmlns:a16="http://schemas.microsoft.com/office/drawing/2014/main" id="{D130C779-8746-4E23-B6AC-36171AE2F0B5}"/>
              </a:ext>
            </a:extLst>
          </p:cNvPr>
          <p:cNvGrpSpPr/>
          <p:nvPr/>
        </p:nvGrpSpPr>
        <p:grpSpPr>
          <a:xfrm>
            <a:off x="7914586" y="4131483"/>
            <a:ext cx="980751" cy="370332"/>
            <a:chOff x="10552784" y="5574756"/>
            <a:chExt cx="1307668" cy="493776"/>
          </a:xfrm>
        </p:grpSpPr>
        <p:grpSp>
          <p:nvGrpSpPr>
            <p:cNvPr id="329" name="Group 328">
              <a:extLst>
                <a:ext uri="{FF2B5EF4-FFF2-40B4-BE49-F238E27FC236}">
                  <a16:creationId xmlns:a16="http://schemas.microsoft.com/office/drawing/2014/main" id="{D3F99EDE-91AF-4ECA-BB6A-F1C3DF53E9B9}"/>
                </a:ext>
              </a:extLst>
            </p:cNvPr>
            <p:cNvGrpSpPr/>
            <p:nvPr/>
          </p:nvGrpSpPr>
          <p:grpSpPr>
            <a:xfrm>
              <a:off x="10552784" y="5574756"/>
              <a:ext cx="1307668" cy="493776"/>
              <a:chOff x="10599449" y="4937760"/>
              <a:chExt cx="1307668" cy="493776"/>
            </a:xfrm>
          </p:grpSpPr>
          <p:sp>
            <p:nvSpPr>
              <p:cNvPr id="331" name="Oval 330">
                <a:extLst>
                  <a:ext uri="{FF2B5EF4-FFF2-40B4-BE49-F238E27FC236}">
                    <a16:creationId xmlns:a16="http://schemas.microsoft.com/office/drawing/2014/main" id="{A3A4C63F-0FF0-4EF9-BB15-CC0B55E39755}"/>
                  </a:ext>
                </a:extLst>
              </p:cNvPr>
              <p:cNvSpPr>
                <a:spLocks noChangeAspect="1"/>
              </p:cNvSpPr>
              <p:nvPr/>
            </p:nvSpPr>
            <p:spPr>
              <a:xfrm>
                <a:off x="10599449" y="493776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332" name="TextBox 331">
                <a:extLst>
                  <a:ext uri="{FF2B5EF4-FFF2-40B4-BE49-F238E27FC236}">
                    <a16:creationId xmlns:a16="http://schemas.microsoft.com/office/drawing/2014/main" id="{9D008F33-20ED-41B2-A0C6-C223D9A42F9F}"/>
                  </a:ext>
                </a:extLst>
              </p:cNvPr>
              <p:cNvSpPr txBox="1"/>
              <p:nvPr/>
            </p:nvSpPr>
            <p:spPr>
              <a:xfrm>
                <a:off x="11079540" y="4970172"/>
                <a:ext cx="827577"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Preventive</a:t>
                </a:r>
              </a:p>
              <a:p>
                <a:pPr>
                  <a:lnSpc>
                    <a:spcPts val="825"/>
                  </a:lnSpc>
                </a:pPr>
                <a:r>
                  <a:rPr lang="en-US" sz="788">
                    <a:solidFill>
                      <a:schemeClr val="bg1">
                        <a:lumMod val="50000"/>
                        <a:lumOff val="50000"/>
                      </a:schemeClr>
                    </a:solidFill>
                    <a:latin typeface="Nunito SemiBold" panose="00000700000000000000" pitchFamily="2" charset="0"/>
                  </a:rPr>
                  <a:t>Actions</a:t>
                </a:r>
              </a:p>
              <a:p>
                <a:pPr>
                  <a:lnSpc>
                    <a:spcPts val="825"/>
                  </a:lnSpc>
                </a:pPr>
                <a:r>
                  <a:rPr lang="en-US" sz="788">
                    <a:solidFill>
                      <a:schemeClr val="bg1">
                        <a:lumMod val="50000"/>
                        <a:lumOff val="50000"/>
                      </a:schemeClr>
                    </a:solidFill>
                    <a:latin typeface="Nunito SemiBold" panose="00000700000000000000" pitchFamily="2" charset="0"/>
                  </a:rPr>
                  <a:t>Report</a:t>
                </a:r>
              </a:p>
            </p:txBody>
          </p:sp>
        </p:grpSp>
        <p:pic>
          <p:nvPicPr>
            <p:cNvPr id="8" name="Graphic 7">
              <a:extLst>
                <a:ext uri="{FF2B5EF4-FFF2-40B4-BE49-F238E27FC236}">
                  <a16:creationId xmlns:a16="http://schemas.microsoft.com/office/drawing/2014/main" id="{8251D977-1AEB-406F-A389-9F2223C24308}"/>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0661367" y="5664625"/>
              <a:ext cx="285750" cy="300038"/>
            </a:xfrm>
            <a:prstGeom prst="rect">
              <a:avLst/>
            </a:prstGeom>
          </p:spPr>
        </p:pic>
      </p:grpSp>
      <p:grpSp>
        <p:nvGrpSpPr>
          <p:cNvPr id="64" name="Group 63">
            <a:extLst>
              <a:ext uri="{FF2B5EF4-FFF2-40B4-BE49-F238E27FC236}">
                <a16:creationId xmlns:a16="http://schemas.microsoft.com/office/drawing/2014/main" id="{DFA8F68E-CA76-4273-BB84-E2F0F482209D}"/>
              </a:ext>
            </a:extLst>
          </p:cNvPr>
          <p:cNvGrpSpPr/>
          <p:nvPr/>
        </p:nvGrpSpPr>
        <p:grpSpPr>
          <a:xfrm>
            <a:off x="5400188" y="2467457"/>
            <a:ext cx="947088" cy="370332"/>
            <a:chOff x="7587292" y="3440963"/>
            <a:chExt cx="1262783" cy="493776"/>
          </a:xfrm>
        </p:grpSpPr>
        <p:grpSp>
          <p:nvGrpSpPr>
            <p:cNvPr id="262" name="Group 261">
              <a:extLst>
                <a:ext uri="{FF2B5EF4-FFF2-40B4-BE49-F238E27FC236}">
                  <a16:creationId xmlns:a16="http://schemas.microsoft.com/office/drawing/2014/main" id="{B02BF353-C5DE-4936-B530-E61757F2B778}"/>
                </a:ext>
              </a:extLst>
            </p:cNvPr>
            <p:cNvGrpSpPr/>
            <p:nvPr/>
          </p:nvGrpSpPr>
          <p:grpSpPr>
            <a:xfrm>
              <a:off x="7587292" y="3440963"/>
              <a:ext cx="1262783" cy="493776"/>
              <a:chOff x="10473319" y="3401292"/>
              <a:chExt cx="1262783" cy="493776"/>
            </a:xfrm>
          </p:grpSpPr>
          <p:sp>
            <p:nvSpPr>
              <p:cNvPr id="159" name="Oval 158">
                <a:extLst>
                  <a:ext uri="{FF2B5EF4-FFF2-40B4-BE49-F238E27FC236}">
                    <a16:creationId xmlns:a16="http://schemas.microsoft.com/office/drawing/2014/main" id="{95304274-9BB0-436B-88D0-2C950EB205D9}"/>
                  </a:ext>
                </a:extLst>
              </p:cNvPr>
              <p:cNvSpPr>
                <a:spLocks noChangeAspect="1"/>
              </p:cNvSpPr>
              <p:nvPr/>
            </p:nvSpPr>
            <p:spPr>
              <a:xfrm>
                <a:off x="10473319" y="3401292"/>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60" name="TextBox 159">
                <a:extLst>
                  <a:ext uri="{FF2B5EF4-FFF2-40B4-BE49-F238E27FC236}">
                    <a16:creationId xmlns:a16="http://schemas.microsoft.com/office/drawing/2014/main" id="{DC8CF352-B135-4422-B707-D2AE588052E8}"/>
                  </a:ext>
                </a:extLst>
              </p:cNvPr>
              <p:cNvSpPr txBox="1"/>
              <p:nvPr/>
            </p:nvSpPr>
            <p:spPr>
              <a:xfrm>
                <a:off x="10953409" y="3515279"/>
                <a:ext cx="782693"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Service</a:t>
                </a:r>
              </a:p>
              <a:p>
                <a:pPr>
                  <a:lnSpc>
                    <a:spcPts val="825"/>
                  </a:lnSpc>
                </a:pPr>
                <a:r>
                  <a:rPr lang="en-US" sz="788">
                    <a:solidFill>
                      <a:schemeClr val="bg1">
                        <a:lumMod val="50000"/>
                        <a:lumOff val="50000"/>
                      </a:schemeClr>
                    </a:solidFill>
                    <a:latin typeface="Nunito SemiBold" panose="00000700000000000000" pitchFamily="2" charset="0"/>
                  </a:rPr>
                  <a:t>Reporting</a:t>
                </a:r>
              </a:p>
            </p:txBody>
          </p:sp>
        </p:grpSp>
        <p:pic>
          <p:nvPicPr>
            <p:cNvPr id="10" name="Graphic 9">
              <a:extLst>
                <a:ext uri="{FF2B5EF4-FFF2-40B4-BE49-F238E27FC236}">
                  <a16:creationId xmlns:a16="http://schemas.microsoft.com/office/drawing/2014/main" id="{45D18A05-9619-4885-A218-290390C5A6EC}"/>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7685663" y="3556419"/>
              <a:ext cx="285750" cy="285750"/>
            </a:xfrm>
            <a:prstGeom prst="rect">
              <a:avLst/>
            </a:prstGeom>
          </p:spPr>
        </p:pic>
      </p:grpSp>
      <p:grpSp>
        <p:nvGrpSpPr>
          <p:cNvPr id="63" name="Group 62">
            <a:extLst>
              <a:ext uri="{FF2B5EF4-FFF2-40B4-BE49-F238E27FC236}">
                <a16:creationId xmlns:a16="http://schemas.microsoft.com/office/drawing/2014/main" id="{F6CF7EA4-91F1-4877-B94B-176AB27B378D}"/>
              </a:ext>
            </a:extLst>
          </p:cNvPr>
          <p:cNvGrpSpPr/>
          <p:nvPr/>
        </p:nvGrpSpPr>
        <p:grpSpPr>
          <a:xfrm>
            <a:off x="4095210" y="2467457"/>
            <a:ext cx="947088" cy="370332"/>
            <a:chOff x="5930824" y="3416781"/>
            <a:chExt cx="1262783" cy="493776"/>
          </a:xfrm>
        </p:grpSpPr>
        <p:grpSp>
          <p:nvGrpSpPr>
            <p:cNvPr id="37" name="Group 36">
              <a:extLst>
                <a:ext uri="{FF2B5EF4-FFF2-40B4-BE49-F238E27FC236}">
                  <a16:creationId xmlns:a16="http://schemas.microsoft.com/office/drawing/2014/main" id="{C38AF56A-E21C-48F8-BD1F-9F1B800FE8E8}"/>
                </a:ext>
              </a:extLst>
            </p:cNvPr>
            <p:cNvGrpSpPr/>
            <p:nvPr/>
          </p:nvGrpSpPr>
          <p:grpSpPr>
            <a:xfrm>
              <a:off x="5930824" y="3416781"/>
              <a:ext cx="1262783" cy="493776"/>
              <a:chOff x="10506680" y="2878667"/>
              <a:chExt cx="1262783" cy="493776"/>
            </a:xfrm>
          </p:grpSpPr>
          <p:sp>
            <p:nvSpPr>
              <p:cNvPr id="297" name="Oval 296">
                <a:extLst>
                  <a:ext uri="{FF2B5EF4-FFF2-40B4-BE49-F238E27FC236}">
                    <a16:creationId xmlns:a16="http://schemas.microsoft.com/office/drawing/2014/main" id="{81FCE9E6-C33D-40E3-80AB-2835A0285FBD}"/>
                  </a:ext>
                </a:extLst>
              </p:cNvPr>
              <p:cNvSpPr>
                <a:spLocks noChangeAspect="1"/>
              </p:cNvSpPr>
              <p:nvPr/>
            </p:nvSpPr>
            <p:spPr>
              <a:xfrm>
                <a:off x="10506680" y="2878667"/>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298" name="TextBox 297">
                <a:extLst>
                  <a:ext uri="{FF2B5EF4-FFF2-40B4-BE49-F238E27FC236}">
                    <a16:creationId xmlns:a16="http://schemas.microsoft.com/office/drawing/2014/main" id="{74C2E319-D586-49F0-B1F8-CBE26CDDE382}"/>
                  </a:ext>
                </a:extLst>
              </p:cNvPr>
              <p:cNvSpPr txBox="1"/>
              <p:nvPr/>
            </p:nvSpPr>
            <p:spPr>
              <a:xfrm>
                <a:off x="10986770" y="2924259"/>
                <a:ext cx="782693"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Quality of</a:t>
                </a:r>
              </a:p>
              <a:p>
                <a:pPr>
                  <a:lnSpc>
                    <a:spcPts val="825"/>
                  </a:lnSpc>
                </a:pPr>
                <a:r>
                  <a:rPr lang="en-US" sz="788">
                    <a:solidFill>
                      <a:schemeClr val="bg1">
                        <a:lumMod val="50000"/>
                        <a:lumOff val="50000"/>
                      </a:schemeClr>
                    </a:solidFill>
                    <a:latin typeface="Nunito SemiBold" panose="00000700000000000000" pitchFamily="2" charset="0"/>
                  </a:rPr>
                  <a:t>Service</a:t>
                </a:r>
              </a:p>
              <a:p>
                <a:pPr>
                  <a:lnSpc>
                    <a:spcPts val="825"/>
                  </a:lnSpc>
                </a:pPr>
                <a:r>
                  <a:rPr lang="en-US" sz="788">
                    <a:solidFill>
                      <a:schemeClr val="bg1">
                        <a:lumMod val="50000"/>
                        <a:lumOff val="50000"/>
                      </a:schemeClr>
                    </a:solidFill>
                    <a:latin typeface="Nunito SemiBold" panose="00000700000000000000" pitchFamily="2" charset="0"/>
                  </a:rPr>
                  <a:t>Reporting</a:t>
                </a:r>
              </a:p>
            </p:txBody>
          </p:sp>
        </p:grpSp>
        <p:pic>
          <p:nvPicPr>
            <p:cNvPr id="225" name="Graphic 224">
              <a:extLst>
                <a:ext uri="{FF2B5EF4-FFF2-40B4-BE49-F238E27FC236}">
                  <a16:creationId xmlns:a16="http://schemas.microsoft.com/office/drawing/2014/main" id="{D8D42ED9-12AA-45CD-99CA-815D512BE628}"/>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6033899" y="3538317"/>
              <a:ext cx="300038" cy="271463"/>
            </a:xfrm>
            <a:prstGeom prst="rect">
              <a:avLst/>
            </a:prstGeom>
          </p:spPr>
        </p:pic>
      </p:grpSp>
      <p:grpSp>
        <p:nvGrpSpPr>
          <p:cNvPr id="69" name="Group 68">
            <a:extLst>
              <a:ext uri="{FF2B5EF4-FFF2-40B4-BE49-F238E27FC236}">
                <a16:creationId xmlns:a16="http://schemas.microsoft.com/office/drawing/2014/main" id="{054401B4-8AD5-4FAC-942F-792B64B0B9C7}"/>
              </a:ext>
            </a:extLst>
          </p:cNvPr>
          <p:cNvGrpSpPr/>
          <p:nvPr/>
        </p:nvGrpSpPr>
        <p:grpSpPr>
          <a:xfrm>
            <a:off x="7914589" y="3265598"/>
            <a:ext cx="927852" cy="370332"/>
            <a:chOff x="10584594" y="4456734"/>
            <a:chExt cx="1237135" cy="493776"/>
          </a:xfrm>
        </p:grpSpPr>
        <p:grpSp>
          <p:nvGrpSpPr>
            <p:cNvPr id="43" name="Group 42">
              <a:extLst>
                <a:ext uri="{FF2B5EF4-FFF2-40B4-BE49-F238E27FC236}">
                  <a16:creationId xmlns:a16="http://schemas.microsoft.com/office/drawing/2014/main" id="{99430510-2875-45D2-849F-A834E9A00535}"/>
                </a:ext>
              </a:extLst>
            </p:cNvPr>
            <p:cNvGrpSpPr/>
            <p:nvPr/>
          </p:nvGrpSpPr>
          <p:grpSpPr>
            <a:xfrm>
              <a:off x="10584594" y="4456734"/>
              <a:ext cx="1237135" cy="493776"/>
              <a:chOff x="10599449" y="4937760"/>
              <a:chExt cx="1237135" cy="493776"/>
            </a:xfrm>
          </p:grpSpPr>
          <p:sp>
            <p:nvSpPr>
              <p:cNvPr id="240" name="Oval 239">
                <a:extLst>
                  <a:ext uri="{FF2B5EF4-FFF2-40B4-BE49-F238E27FC236}">
                    <a16:creationId xmlns:a16="http://schemas.microsoft.com/office/drawing/2014/main" id="{262CB847-E3C3-411A-99BF-116AF1C5E219}"/>
                  </a:ext>
                </a:extLst>
              </p:cNvPr>
              <p:cNvSpPr>
                <a:spLocks noChangeAspect="1"/>
              </p:cNvSpPr>
              <p:nvPr/>
            </p:nvSpPr>
            <p:spPr>
              <a:xfrm>
                <a:off x="10599449" y="493776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241" name="TextBox 240">
                <a:extLst>
                  <a:ext uri="{FF2B5EF4-FFF2-40B4-BE49-F238E27FC236}">
                    <a16:creationId xmlns:a16="http://schemas.microsoft.com/office/drawing/2014/main" id="{72E64736-EF4E-49F0-9D8B-BA86527B1EA1}"/>
                  </a:ext>
                </a:extLst>
              </p:cNvPr>
              <p:cNvSpPr txBox="1"/>
              <p:nvPr/>
            </p:nvSpPr>
            <p:spPr>
              <a:xfrm>
                <a:off x="11079539" y="4970172"/>
                <a:ext cx="757045"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SLA </a:t>
                </a:r>
              </a:p>
              <a:p>
                <a:pPr>
                  <a:lnSpc>
                    <a:spcPts val="825"/>
                  </a:lnSpc>
                </a:pPr>
                <a:r>
                  <a:rPr lang="en-US" sz="788">
                    <a:solidFill>
                      <a:schemeClr val="bg1">
                        <a:lumMod val="50000"/>
                        <a:lumOff val="50000"/>
                      </a:schemeClr>
                    </a:solidFill>
                    <a:latin typeface="Nunito SemiBold" panose="00000700000000000000" pitchFamily="2" charset="0"/>
                  </a:rPr>
                  <a:t>Coverage</a:t>
                </a:r>
              </a:p>
              <a:p>
                <a:pPr>
                  <a:lnSpc>
                    <a:spcPts val="825"/>
                  </a:lnSpc>
                </a:pPr>
                <a:r>
                  <a:rPr lang="en-US" sz="788">
                    <a:solidFill>
                      <a:schemeClr val="bg1">
                        <a:lumMod val="50000"/>
                        <a:lumOff val="50000"/>
                      </a:schemeClr>
                    </a:solidFill>
                    <a:latin typeface="Nunito SemiBold" panose="00000700000000000000" pitchFamily="2" charset="0"/>
                  </a:rPr>
                  <a:t>Report</a:t>
                </a:r>
              </a:p>
            </p:txBody>
          </p:sp>
        </p:grpSp>
        <p:pic>
          <p:nvPicPr>
            <p:cNvPr id="17" name="Graphic 16">
              <a:extLst>
                <a:ext uri="{FF2B5EF4-FFF2-40B4-BE49-F238E27FC236}">
                  <a16:creationId xmlns:a16="http://schemas.microsoft.com/office/drawing/2014/main" id="{2EFA4BCC-BB45-4728-AAA1-41AF69ED1D87}"/>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0686992" y="4563107"/>
              <a:ext cx="285750" cy="285750"/>
            </a:xfrm>
            <a:prstGeom prst="rect">
              <a:avLst/>
            </a:prstGeom>
          </p:spPr>
        </p:pic>
      </p:grpSp>
      <p:grpSp>
        <p:nvGrpSpPr>
          <p:cNvPr id="56" name="Group 55">
            <a:extLst>
              <a:ext uri="{FF2B5EF4-FFF2-40B4-BE49-F238E27FC236}">
                <a16:creationId xmlns:a16="http://schemas.microsoft.com/office/drawing/2014/main" id="{0686A759-22ED-4890-880C-48E775A4ED1C}"/>
              </a:ext>
            </a:extLst>
          </p:cNvPr>
          <p:cNvGrpSpPr/>
          <p:nvPr/>
        </p:nvGrpSpPr>
        <p:grpSpPr>
          <a:xfrm>
            <a:off x="1475249" y="4131483"/>
            <a:ext cx="1084388" cy="370332"/>
            <a:chOff x="1871990" y="5572069"/>
            <a:chExt cx="1445851" cy="493776"/>
          </a:xfrm>
        </p:grpSpPr>
        <p:grpSp>
          <p:nvGrpSpPr>
            <p:cNvPr id="202" name="Group 201">
              <a:extLst>
                <a:ext uri="{FF2B5EF4-FFF2-40B4-BE49-F238E27FC236}">
                  <a16:creationId xmlns:a16="http://schemas.microsoft.com/office/drawing/2014/main" id="{F1168A86-86A3-4860-A3EB-D30856943913}"/>
                </a:ext>
              </a:extLst>
            </p:cNvPr>
            <p:cNvGrpSpPr/>
            <p:nvPr/>
          </p:nvGrpSpPr>
          <p:grpSpPr>
            <a:xfrm>
              <a:off x="1871990" y="5572069"/>
              <a:ext cx="1445851" cy="493776"/>
              <a:chOff x="8477745" y="5533320"/>
              <a:chExt cx="1445851" cy="493776"/>
            </a:xfrm>
          </p:grpSpPr>
          <p:sp>
            <p:nvSpPr>
              <p:cNvPr id="203" name="Oval 202">
                <a:extLst>
                  <a:ext uri="{FF2B5EF4-FFF2-40B4-BE49-F238E27FC236}">
                    <a16:creationId xmlns:a16="http://schemas.microsoft.com/office/drawing/2014/main" id="{6619B50A-1273-4CF1-A028-23DA71568857}"/>
                  </a:ext>
                </a:extLst>
              </p:cNvPr>
              <p:cNvSpPr>
                <a:spLocks noChangeAspect="1"/>
              </p:cNvSpPr>
              <p:nvPr/>
            </p:nvSpPr>
            <p:spPr>
              <a:xfrm>
                <a:off x="8477745" y="553332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204" name="TextBox 203">
                <a:extLst>
                  <a:ext uri="{FF2B5EF4-FFF2-40B4-BE49-F238E27FC236}">
                    <a16:creationId xmlns:a16="http://schemas.microsoft.com/office/drawing/2014/main" id="{FEACA271-1416-44E4-814F-151B5B14354A}"/>
                  </a:ext>
                </a:extLst>
              </p:cNvPr>
              <p:cNvSpPr txBox="1"/>
              <p:nvPr/>
            </p:nvSpPr>
            <p:spPr>
              <a:xfrm>
                <a:off x="8959229" y="5566532"/>
                <a:ext cx="964367"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Service</a:t>
                </a:r>
              </a:p>
              <a:p>
                <a:pPr>
                  <a:lnSpc>
                    <a:spcPts val="825"/>
                  </a:lnSpc>
                </a:pPr>
                <a:r>
                  <a:rPr lang="en-US" sz="788">
                    <a:solidFill>
                      <a:schemeClr val="bg1">
                        <a:lumMod val="50000"/>
                        <a:lumOff val="50000"/>
                      </a:schemeClr>
                    </a:solidFill>
                    <a:latin typeface="Nunito SemiBold" panose="00000700000000000000" pitchFamily="2" charset="0"/>
                  </a:rPr>
                  <a:t>Recalibration</a:t>
                </a:r>
              </a:p>
              <a:p>
                <a:pPr>
                  <a:lnSpc>
                    <a:spcPts val="825"/>
                  </a:lnSpc>
                </a:pPr>
                <a:r>
                  <a:rPr lang="en-US" sz="788">
                    <a:solidFill>
                      <a:schemeClr val="bg1">
                        <a:lumMod val="50000"/>
                        <a:lumOff val="50000"/>
                      </a:schemeClr>
                    </a:solidFill>
                    <a:latin typeface="Nunito SemiBold" panose="00000700000000000000" pitchFamily="2" charset="0"/>
                  </a:rPr>
                  <a:t>Report</a:t>
                </a:r>
              </a:p>
            </p:txBody>
          </p:sp>
        </p:grpSp>
        <p:pic>
          <p:nvPicPr>
            <p:cNvPr id="18" name="Graphic 17">
              <a:extLst>
                <a:ext uri="{FF2B5EF4-FFF2-40B4-BE49-F238E27FC236}">
                  <a16:creationId xmlns:a16="http://schemas.microsoft.com/office/drawing/2014/main" id="{8123754D-F757-44C8-B2E9-C30D606743E0}"/>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1984180" y="5673678"/>
              <a:ext cx="300038" cy="314325"/>
            </a:xfrm>
            <a:prstGeom prst="rect">
              <a:avLst/>
            </a:prstGeom>
          </p:spPr>
        </p:pic>
      </p:grpSp>
      <p:grpSp>
        <p:nvGrpSpPr>
          <p:cNvPr id="53" name="Group 52">
            <a:extLst>
              <a:ext uri="{FF2B5EF4-FFF2-40B4-BE49-F238E27FC236}">
                <a16:creationId xmlns:a16="http://schemas.microsoft.com/office/drawing/2014/main" id="{335730AB-63D8-4A97-8A11-A31934F291BF}"/>
              </a:ext>
            </a:extLst>
          </p:cNvPr>
          <p:cNvGrpSpPr/>
          <p:nvPr/>
        </p:nvGrpSpPr>
        <p:grpSpPr>
          <a:xfrm>
            <a:off x="1475249" y="3697158"/>
            <a:ext cx="972178" cy="370332"/>
            <a:chOff x="1940991" y="4875226"/>
            <a:chExt cx="1296237" cy="493776"/>
          </a:xfrm>
        </p:grpSpPr>
        <p:grpSp>
          <p:nvGrpSpPr>
            <p:cNvPr id="196" name="Group 195">
              <a:extLst>
                <a:ext uri="{FF2B5EF4-FFF2-40B4-BE49-F238E27FC236}">
                  <a16:creationId xmlns:a16="http://schemas.microsoft.com/office/drawing/2014/main" id="{A8D874C3-D332-41A7-8827-AC1B50A66C1C}"/>
                </a:ext>
              </a:extLst>
            </p:cNvPr>
            <p:cNvGrpSpPr/>
            <p:nvPr/>
          </p:nvGrpSpPr>
          <p:grpSpPr>
            <a:xfrm>
              <a:off x="1940991" y="4875226"/>
              <a:ext cx="1296237" cy="493776"/>
              <a:chOff x="8477745" y="5533320"/>
              <a:chExt cx="1296237" cy="493776"/>
            </a:xfrm>
          </p:grpSpPr>
          <p:sp>
            <p:nvSpPr>
              <p:cNvPr id="197" name="Oval 196">
                <a:extLst>
                  <a:ext uri="{FF2B5EF4-FFF2-40B4-BE49-F238E27FC236}">
                    <a16:creationId xmlns:a16="http://schemas.microsoft.com/office/drawing/2014/main" id="{D34935AD-3543-4642-819B-52D71B1667D3}"/>
                  </a:ext>
                </a:extLst>
              </p:cNvPr>
              <p:cNvSpPr>
                <a:spLocks noChangeAspect="1"/>
              </p:cNvSpPr>
              <p:nvPr/>
            </p:nvSpPr>
            <p:spPr>
              <a:xfrm>
                <a:off x="8477745" y="553332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98" name="TextBox 197">
                <a:extLst>
                  <a:ext uri="{FF2B5EF4-FFF2-40B4-BE49-F238E27FC236}">
                    <a16:creationId xmlns:a16="http://schemas.microsoft.com/office/drawing/2014/main" id="{389E8CE6-97E3-4244-A55B-32CACD239A04}"/>
                  </a:ext>
                </a:extLst>
              </p:cNvPr>
              <p:cNvSpPr txBox="1"/>
              <p:nvPr/>
            </p:nvSpPr>
            <p:spPr>
              <a:xfrm>
                <a:off x="8959229" y="5566532"/>
                <a:ext cx="814753"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Critical-</a:t>
                </a:r>
              </a:p>
              <a:p>
                <a:pPr>
                  <a:lnSpc>
                    <a:spcPts val="825"/>
                  </a:lnSpc>
                </a:pPr>
                <a:r>
                  <a:rPr lang="en-US" sz="788">
                    <a:solidFill>
                      <a:schemeClr val="bg1">
                        <a:lumMod val="50000"/>
                        <a:lumOff val="50000"/>
                      </a:schemeClr>
                    </a:solidFill>
                    <a:latin typeface="Nunito SemiBold" panose="00000700000000000000" pitchFamily="2" charset="0"/>
                  </a:rPr>
                  <a:t>To-Quality</a:t>
                </a:r>
              </a:p>
              <a:p>
                <a:pPr>
                  <a:lnSpc>
                    <a:spcPts val="825"/>
                  </a:lnSpc>
                </a:pPr>
                <a:r>
                  <a:rPr lang="en-US" sz="788">
                    <a:solidFill>
                      <a:schemeClr val="bg1">
                        <a:lumMod val="50000"/>
                        <a:lumOff val="50000"/>
                      </a:schemeClr>
                    </a:solidFill>
                    <a:latin typeface="Nunito SemiBold" panose="00000700000000000000" pitchFamily="2" charset="0"/>
                  </a:rPr>
                  <a:t>Report</a:t>
                </a:r>
              </a:p>
            </p:txBody>
          </p:sp>
        </p:grpSp>
        <p:pic>
          <p:nvPicPr>
            <p:cNvPr id="19" name="Graphic 18">
              <a:extLst>
                <a:ext uri="{FF2B5EF4-FFF2-40B4-BE49-F238E27FC236}">
                  <a16:creationId xmlns:a16="http://schemas.microsoft.com/office/drawing/2014/main" id="{1A2DB771-6255-48A6-9BC5-7BD16D8CAD38}"/>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2044111" y="4971457"/>
              <a:ext cx="314325" cy="285750"/>
            </a:xfrm>
            <a:prstGeom prst="rect">
              <a:avLst/>
            </a:prstGeom>
          </p:spPr>
        </p:pic>
      </p:grpSp>
      <p:grpSp>
        <p:nvGrpSpPr>
          <p:cNvPr id="51" name="Group 50">
            <a:extLst>
              <a:ext uri="{FF2B5EF4-FFF2-40B4-BE49-F238E27FC236}">
                <a16:creationId xmlns:a16="http://schemas.microsoft.com/office/drawing/2014/main" id="{C8FC3291-043A-4CF2-A4A8-24E03BE21EE9}"/>
              </a:ext>
            </a:extLst>
          </p:cNvPr>
          <p:cNvGrpSpPr/>
          <p:nvPr/>
        </p:nvGrpSpPr>
        <p:grpSpPr>
          <a:xfrm>
            <a:off x="2714042" y="3265598"/>
            <a:ext cx="1004238" cy="370332"/>
            <a:chOff x="3433821" y="4272654"/>
            <a:chExt cx="1338984" cy="493776"/>
          </a:xfrm>
        </p:grpSpPr>
        <p:grpSp>
          <p:nvGrpSpPr>
            <p:cNvPr id="193" name="Group 192">
              <a:extLst>
                <a:ext uri="{FF2B5EF4-FFF2-40B4-BE49-F238E27FC236}">
                  <a16:creationId xmlns:a16="http://schemas.microsoft.com/office/drawing/2014/main" id="{8D4B0290-8AEC-47D4-995E-25104D13BB5C}"/>
                </a:ext>
              </a:extLst>
            </p:cNvPr>
            <p:cNvGrpSpPr/>
            <p:nvPr/>
          </p:nvGrpSpPr>
          <p:grpSpPr>
            <a:xfrm>
              <a:off x="3433821" y="4272654"/>
              <a:ext cx="1338984" cy="493776"/>
              <a:chOff x="8477745" y="5533320"/>
              <a:chExt cx="1338984" cy="493776"/>
            </a:xfrm>
          </p:grpSpPr>
          <p:sp>
            <p:nvSpPr>
              <p:cNvPr id="194" name="Oval 193">
                <a:extLst>
                  <a:ext uri="{FF2B5EF4-FFF2-40B4-BE49-F238E27FC236}">
                    <a16:creationId xmlns:a16="http://schemas.microsoft.com/office/drawing/2014/main" id="{776D524C-3B42-404E-B7BD-275D757386D6}"/>
                  </a:ext>
                </a:extLst>
              </p:cNvPr>
              <p:cNvSpPr>
                <a:spLocks noChangeAspect="1"/>
              </p:cNvSpPr>
              <p:nvPr/>
            </p:nvSpPr>
            <p:spPr>
              <a:xfrm>
                <a:off x="8477745" y="553332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95" name="TextBox 194">
                <a:extLst>
                  <a:ext uri="{FF2B5EF4-FFF2-40B4-BE49-F238E27FC236}">
                    <a16:creationId xmlns:a16="http://schemas.microsoft.com/office/drawing/2014/main" id="{18A8CC7D-8945-489F-93B6-FA961F079832}"/>
                  </a:ext>
                </a:extLst>
              </p:cNvPr>
              <p:cNvSpPr txBox="1"/>
              <p:nvPr/>
            </p:nvSpPr>
            <p:spPr>
              <a:xfrm>
                <a:off x="8959229" y="5566532"/>
                <a:ext cx="857500"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Service</a:t>
                </a:r>
              </a:p>
              <a:p>
                <a:pPr>
                  <a:lnSpc>
                    <a:spcPts val="825"/>
                  </a:lnSpc>
                </a:pPr>
                <a:r>
                  <a:rPr lang="en-US" sz="788">
                    <a:solidFill>
                      <a:schemeClr val="bg1">
                        <a:lumMod val="50000"/>
                        <a:lumOff val="50000"/>
                      </a:schemeClr>
                    </a:solidFill>
                    <a:latin typeface="Nunito SemiBold" panose="00000700000000000000" pitchFamily="2" charset="0"/>
                  </a:rPr>
                  <a:t>Complexity</a:t>
                </a:r>
              </a:p>
              <a:p>
                <a:pPr>
                  <a:lnSpc>
                    <a:spcPts val="825"/>
                  </a:lnSpc>
                </a:pPr>
                <a:r>
                  <a:rPr lang="en-US" sz="788">
                    <a:solidFill>
                      <a:schemeClr val="bg1">
                        <a:lumMod val="50000"/>
                        <a:lumOff val="50000"/>
                      </a:schemeClr>
                    </a:solidFill>
                    <a:latin typeface="Nunito SemiBold" panose="00000700000000000000" pitchFamily="2" charset="0"/>
                  </a:rPr>
                  <a:t>Report</a:t>
                </a:r>
              </a:p>
            </p:txBody>
          </p:sp>
        </p:grpSp>
        <p:pic>
          <p:nvPicPr>
            <p:cNvPr id="22" name="Graphic 21">
              <a:extLst>
                <a:ext uri="{FF2B5EF4-FFF2-40B4-BE49-F238E27FC236}">
                  <a16:creationId xmlns:a16="http://schemas.microsoft.com/office/drawing/2014/main" id="{29B50E44-CC20-4A39-A5DF-035DE23CC201}"/>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534171" y="4362379"/>
              <a:ext cx="300038" cy="314325"/>
            </a:xfrm>
            <a:prstGeom prst="rect">
              <a:avLst/>
            </a:prstGeom>
          </p:spPr>
        </p:pic>
      </p:grpSp>
      <p:grpSp>
        <p:nvGrpSpPr>
          <p:cNvPr id="50" name="Group 49">
            <a:extLst>
              <a:ext uri="{FF2B5EF4-FFF2-40B4-BE49-F238E27FC236}">
                <a16:creationId xmlns:a16="http://schemas.microsoft.com/office/drawing/2014/main" id="{9D57F74B-7BCC-47CA-BEDE-F08697A0468A}"/>
              </a:ext>
            </a:extLst>
          </p:cNvPr>
          <p:cNvGrpSpPr/>
          <p:nvPr/>
        </p:nvGrpSpPr>
        <p:grpSpPr>
          <a:xfrm>
            <a:off x="1475249" y="3265598"/>
            <a:ext cx="1036298" cy="370332"/>
            <a:chOff x="1940991" y="4272654"/>
            <a:chExt cx="1381730" cy="493776"/>
          </a:xfrm>
        </p:grpSpPr>
        <p:grpSp>
          <p:nvGrpSpPr>
            <p:cNvPr id="279" name="Group 278">
              <a:extLst>
                <a:ext uri="{FF2B5EF4-FFF2-40B4-BE49-F238E27FC236}">
                  <a16:creationId xmlns:a16="http://schemas.microsoft.com/office/drawing/2014/main" id="{43062041-E9DC-4EB0-9B93-93D0C97111C9}"/>
                </a:ext>
              </a:extLst>
            </p:cNvPr>
            <p:cNvGrpSpPr/>
            <p:nvPr/>
          </p:nvGrpSpPr>
          <p:grpSpPr>
            <a:xfrm>
              <a:off x="1940991" y="4272654"/>
              <a:ext cx="1381730" cy="493776"/>
              <a:chOff x="8477745" y="5533320"/>
              <a:chExt cx="1381730" cy="493776"/>
            </a:xfrm>
          </p:grpSpPr>
          <p:sp>
            <p:nvSpPr>
              <p:cNvPr id="147" name="Oval 146">
                <a:extLst>
                  <a:ext uri="{FF2B5EF4-FFF2-40B4-BE49-F238E27FC236}">
                    <a16:creationId xmlns:a16="http://schemas.microsoft.com/office/drawing/2014/main" id="{CB3855D9-BC99-41B4-9E05-21C8734EB7C5}"/>
                  </a:ext>
                </a:extLst>
              </p:cNvPr>
              <p:cNvSpPr>
                <a:spLocks noChangeAspect="1"/>
              </p:cNvSpPr>
              <p:nvPr/>
            </p:nvSpPr>
            <p:spPr>
              <a:xfrm>
                <a:off x="8477745" y="553332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48" name="TextBox 147">
                <a:extLst>
                  <a:ext uri="{FF2B5EF4-FFF2-40B4-BE49-F238E27FC236}">
                    <a16:creationId xmlns:a16="http://schemas.microsoft.com/office/drawing/2014/main" id="{2DED5227-B40B-4703-9057-326AE334C996}"/>
                  </a:ext>
                </a:extLst>
              </p:cNvPr>
              <p:cNvSpPr txBox="1"/>
              <p:nvPr/>
            </p:nvSpPr>
            <p:spPr>
              <a:xfrm>
                <a:off x="8959229" y="5566532"/>
                <a:ext cx="900246"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Service</a:t>
                </a:r>
              </a:p>
              <a:p>
                <a:pPr>
                  <a:lnSpc>
                    <a:spcPts val="825"/>
                  </a:lnSpc>
                </a:pPr>
                <a:r>
                  <a:rPr lang="en-US" sz="788" err="1">
                    <a:solidFill>
                      <a:schemeClr val="bg1">
                        <a:lumMod val="50000"/>
                        <a:lumOff val="50000"/>
                      </a:schemeClr>
                    </a:solidFill>
                    <a:latin typeface="Nunito SemiBold" panose="00000700000000000000" pitchFamily="2" charset="0"/>
                  </a:rPr>
                  <a:t>Volumetrics</a:t>
                </a:r>
                <a:endParaRPr lang="en-US" sz="788">
                  <a:solidFill>
                    <a:schemeClr val="bg1">
                      <a:lumMod val="50000"/>
                      <a:lumOff val="50000"/>
                    </a:schemeClr>
                  </a:solidFill>
                  <a:latin typeface="Nunito SemiBold" panose="00000700000000000000" pitchFamily="2" charset="0"/>
                </a:endParaRPr>
              </a:p>
              <a:p>
                <a:pPr>
                  <a:lnSpc>
                    <a:spcPts val="825"/>
                  </a:lnSpc>
                </a:pPr>
                <a:r>
                  <a:rPr lang="en-US" sz="788">
                    <a:solidFill>
                      <a:schemeClr val="bg1">
                        <a:lumMod val="50000"/>
                        <a:lumOff val="50000"/>
                      </a:schemeClr>
                    </a:solidFill>
                    <a:latin typeface="Nunito SemiBold" panose="00000700000000000000" pitchFamily="2" charset="0"/>
                  </a:rPr>
                  <a:t>Report</a:t>
                </a:r>
              </a:p>
            </p:txBody>
          </p:sp>
        </p:grpSp>
        <p:pic>
          <p:nvPicPr>
            <p:cNvPr id="23" name="Graphic 22">
              <a:extLst>
                <a:ext uri="{FF2B5EF4-FFF2-40B4-BE49-F238E27FC236}">
                  <a16:creationId xmlns:a16="http://schemas.microsoft.com/office/drawing/2014/main" id="{21F5477C-9E77-4853-B1F1-A9246B77F452}"/>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2094243" y="4360584"/>
              <a:ext cx="242888" cy="328613"/>
            </a:xfrm>
            <a:prstGeom prst="rect">
              <a:avLst/>
            </a:prstGeom>
          </p:spPr>
        </p:pic>
      </p:grpSp>
      <p:grpSp>
        <p:nvGrpSpPr>
          <p:cNvPr id="49" name="Group 48">
            <a:extLst>
              <a:ext uri="{FF2B5EF4-FFF2-40B4-BE49-F238E27FC236}">
                <a16:creationId xmlns:a16="http://schemas.microsoft.com/office/drawing/2014/main" id="{4E838BD6-6954-4680-BADB-DADF99645442}"/>
              </a:ext>
            </a:extLst>
          </p:cNvPr>
          <p:cNvGrpSpPr/>
          <p:nvPr/>
        </p:nvGrpSpPr>
        <p:grpSpPr>
          <a:xfrm>
            <a:off x="216873" y="3265598"/>
            <a:ext cx="1021871" cy="370332"/>
            <a:chOff x="284447" y="4335365"/>
            <a:chExt cx="1362494" cy="493776"/>
          </a:xfrm>
        </p:grpSpPr>
        <p:grpSp>
          <p:nvGrpSpPr>
            <p:cNvPr id="271" name="Group 270">
              <a:extLst>
                <a:ext uri="{FF2B5EF4-FFF2-40B4-BE49-F238E27FC236}">
                  <a16:creationId xmlns:a16="http://schemas.microsoft.com/office/drawing/2014/main" id="{EBCA957F-AD43-4148-A230-44AAA3441961}"/>
                </a:ext>
              </a:extLst>
            </p:cNvPr>
            <p:cNvGrpSpPr/>
            <p:nvPr/>
          </p:nvGrpSpPr>
          <p:grpSpPr>
            <a:xfrm>
              <a:off x="284447" y="4335365"/>
              <a:ext cx="1362494" cy="493776"/>
              <a:chOff x="8477745" y="4825278"/>
              <a:chExt cx="1362494" cy="493776"/>
            </a:xfrm>
          </p:grpSpPr>
          <p:sp>
            <p:nvSpPr>
              <p:cNvPr id="145" name="Oval 144">
                <a:extLst>
                  <a:ext uri="{FF2B5EF4-FFF2-40B4-BE49-F238E27FC236}">
                    <a16:creationId xmlns:a16="http://schemas.microsoft.com/office/drawing/2014/main" id="{3B66B6B1-D2A0-40B8-A4B6-87BCC263D25E}"/>
                  </a:ext>
                </a:extLst>
              </p:cNvPr>
              <p:cNvSpPr>
                <a:spLocks noChangeAspect="1"/>
              </p:cNvSpPr>
              <p:nvPr/>
            </p:nvSpPr>
            <p:spPr>
              <a:xfrm>
                <a:off x="8477745" y="482527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46" name="TextBox 145">
                <a:extLst>
                  <a:ext uri="{FF2B5EF4-FFF2-40B4-BE49-F238E27FC236}">
                    <a16:creationId xmlns:a16="http://schemas.microsoft.com/office/drawing/2014/main" id="{025D9D6C-2D92-47BC-AF0B-092916765133}"/>
                  </a:ext>
                </a:extLst>
              </p:cNvPr>
              <p:cNvSpPr txBox="1"/>
              <p:nvPr/>
            </p:nvSpPr>
            <p:spPr>
              <a:xfrm>
                <a:off x="8959229" y="4857690"/>
                <a:ext cx="881010"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Knowledge</a:t>
                </a:r>
              </a:p>
              <a:p>
                <a:pPr>
                  <a:lnSpc>
                    <a:spcPts val="825"/>
                  </a:lnSpc>
                </a:pPr>
                <a:r>
                  <a:rPr lang="en-US" sz="788">
                    <a:solidFill>
                      <a:schemeClr val="bg1">
                        <a:lumMod val="50000"/>
                        <a:lumOff val="50000"/>
                      </a:schemeClr>
                    </a:solidFill>
                    <a:latin typeface="Nunito SemiBold" panose="00000700000000000000" pitchFamily="2" charset="0"/>
                  </a:rPr>
                  <a:t>Acquisition </a:t>
                </a:r>
              </a:p>
              <a:p>
                <a:pPr>
                  <a:lnSpc>
                    <a:spcPts val="825"/>
                  </a:lnSpc>
                </a:pPr>
                <a:r>
                  <a:rPr lang="en-US" sz="788">
                    <a:solidFill>
                      <a:schemeClr val="bg1">
                        <a:lumMod val="50000"/>
                        <a:lumOff val="50000"/>
                      </a:schemeClr>
                    </a:solidFill>
                    <a:latin typeface="Nunito SemiBold" panose="00000700000000000000" pitchFamily="2" charset="0"/>
                  </a:rPr>
                  <a:t>Report</a:t>
                </a:r>
              </a:p>
            </p:txBody>
          </p:sp>
        </p:grpSp>
        <p:pic>
          <p:nvPicPr>
            <p:cNvPr id="24" name="Graphic 23">
              <a:extLst>
                <a:ext uri="{FF2B5EF4-FFF2-40B4-BE49-F238E27FC236}">
                  <a16:creationId xmlns:a16="http://schemas.microsoft.com/office/drawing/2014/main" id="{C6A3A918-B8E2-4FCD-8DA2-C5467EB76F34}"/>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399841" y="4454183"/>
              <a:ext cx="300038" cy="271463"/>
            </a:xfrm>
            <a:prstGeom prst="rect">
              <a:avLst/>
            </a:prstGeom>
          </p:spPr>
        </p:pic>
      </p:grpSp>
      <p:grpSp>
        <p:nvGrpSpPr>
          <p:cNvPr id="52" name="Group 51">
            <a:extLst>
              <a:ext uri="{FF2B5EF4-FFF2-40B4-BE49-F238E27FC236}">
                <a16:creationId xmlns:a16="http://schemas.microsoft.com/office/drawing/2014/main" id="{D7098E28-EE71-4E6E-9775-2F5556AF2DB6}"/>
              </a:ext>
            </a:extLst>
          </p:cNvPr>
          <p:cNvGrpSpPr/>
          <p:nvPr/>
        </p:nvGrpSpPr>
        <p:grpSpPr>
          <a:xfrm>
            <a:off x="216873" y="3697158"/>
            <a:ext cx="1012253" cy="370332"/>
            <a:chOff x="263255" y="4962325"/>
            <a:chExt cx="1349671" cy="493776"/>
          </a:xfrm>
        </p:grpSpPr>
        <p:grpSp>
          <p:nvGrpSpPr>
            <p:cNvPr id="179" name="Group 178">
              <a:extLst>
                <a:ext uri="{FF2B5EF4-FFF2-40B4-BE49-F238E27FC236}">
                  <a16:creationId xmlns:a16="http://schemas.microsoft.com/office/drawing/2014/main" id="{A1C4414A-7ACF-481B-B72C-7FCF6B33CF29}"/>
                </a:ext>
              </a:extLst>
            </p:cNvPr>
            <p:cNvGrpSpPr/>
            <p:nvPr/>
          </p:nvGrpSpPr>
          <p:grpSpPr>
            <a:xfrm>
              <a:off x="263255" y="4962325"/>
              <a:ext cx="1349671" cy="493776"/>
              <a:chOff x="8477745" y="4825278"/>
              <a:chExt cx="1349671" cy="493776"/>
            </a:xfrm>
          </p:grpSpPr>
          <p:sp>
            <p:nvSpPr>
              <p:cNvPr id="181" name="Oval 180">
                <a:extLst>
                  <a:ext uri="{FF2B5EF4-FFF2-40B4-BE49-F238E27FC236}">
                    <a16:creationId xmlns:a16="http://schemas.microsoft.com/office/drawing/2014/main" id="{CB3C3D05-4E42-469A-A512-C71C7623DD27}"/>
                  </a:ext>
                </a:extLst>
              </p:cNvPr>
              <p:cNvSpPr>
                <a:spLocks noChangeAspect="1"/>
              </p:cNvSpPr>
              <p:nvPr/>
            </p:nvSpPr>
            <p:spPr>
              <a:xfrm>
                <a:off x="8477745" y="482527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82" name="TextBox 181">
                <a:extLst>
                  <a:ext uri="{FF2B5EF4-FFF2-40B4-BE49-F238E27FC236}">
                    <a16:creationId xmlns:a16="http://schemas.microsoft.com/office/drawing/2014/main" id="{3CD9523F-F9D5-46DE-AE1D-DE2E806C1E44}"/>
                  </a:ext>
                </a:extLst>
              </p:cNvPr>
              <p:cNvSpPr txBox="1"/>
              <p:nvPr/>
            </p:nvSpPr>
            <p:spPr>
              <a:xfrm>
                <a:off x="8959229" y="4857690"/>
                <a:ext cx="868187"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Knowledge</a:t>
                </a:r>
              </a:p>
              <a:p>
                <a:pPr>
                  <a:lnSpc>
                    <a:spcPts val="825"/>
                  </a:lnSpc>
                </a:pPr>
                <a:r>
                  <a:rPr lang="en-US" sz="788">
                    <a:solidFill>
                      <a:schemeClr val="bg1">
                        <a:lumMod val="50000"/>
                        <a:lumOff val="50000"/>
                      </a:schemeClr>
                    </a:solidFill>
                    <a:latin typeface="Nunito SemiBold" panose="00000700000000000000" pitchFamily="2" charset="0"/>
                  </a:rPr>
                  <a:t>Tools &amp; </a:t>
                </a:r>
              </a:p>
              <a:p>
                <a:pPr>
                  <a:lnSpc>
                    <a:spcPts val="825"/>
                  </a:lnSpc>
                </a:pPr>
                <a:r>
                  <a:rPr lang="en-US" sz="788">
                    <a:solidFill>
                      <a:schemeClr val="bg1">
                        <a:lumMod val="50000"/>
                        <a:lumOff val="50000"/>
                      </a:schemeClr>
                    </a:solidFill>
                    <a:latin typeface="Nunito SemiBold" panose="00000700000000000000" pitchFamily="2" charset="0"/>
                  </a:rPr>
                  <a:t>Techniques</a:t>
                </a:r>
              </a:p>
            </p:txBody>
          </p:sp>
        </p:grpSp>
        <p:pic>
          <p:nvPicPr>
            <p:cNvPr id="26" name="Graphic 25">
              <a:extLst>
                <a:ext uri="{FF2B5EF4-FFF2-40B4-BE49-F238E27FC236}">
                  <a16:creationId xmlns:a16="http://schemas.microsoft.com/office/drawing/2014/main" id="{68CEB865-4839-4B09-8AD6-5D8E7DDFCEA5}"/>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383810" y="5088628"/>
              <a:ext cx="285750" cy="257175"/>
            </a:xfrm>
            <a:prstGeom prst="rect">
              <a:avLst/>
            </a:prstGeom>
          </p:spPr>
        </p:pic>
      </p:grpSp>
      <p:grpSp>
        <p:nvGrpSpPr>
          <p:cNvPr id="57" name="Group 56">
            <a:extLst>
              <a:ext uri="{FF2B5EF4-FFF2-40B4-BE49-F238E27FC236}">
                <a16:creationId xmlns:a16="http://schemas.microsoft.com/office/drawing/2014/main" id="{EFD50776-EA2A-4DBF-885A-CDE0844C93E5}"/>
              </a:ext>
            </a:extLst>
          </p:cNvPr>
          <p:cNvGrpSpPr/>
          <p:nvPr/>
        </p:nvGrpSpPr>
        <p:grpSpPr>
          <a:xfrm>
            <a:off x="216873" y="4566900"/>
            <a:ext cx="1126066" cy="370332"/>
            <a:chOff x="287542" y="6152574"/>
            <a:chExt cx="1501421" cy="493776"/>
          </a:xfrm>
        </p:grpSpPr>
        <p:grpSp>
          <p:nvGrpSpPr>
            <p:cNvPr id="189" name="Group 188">
              <a:extLst>
                <a:ext uri="{FF2B5EF4-FFF2-40B4-BE49-F238E27FC236}">
                  <a16:creationId xmlns:a16="http://schemas.microsoft.com/office/drawing/2014/main" id="{39B45528-D09D-4D74-865F-40AF6A7DFD13}"/>
                </a:ext>
              </a:extLst>
            </p:cNvPr>
            <p:cNvGrpSpPr/>
            <p:nvPr/>
          </p:nvGrpSpPr>
          <p:grpSpPr>
            <a:xfrm>
              <a:off x="287542" y="6152574"/>
              <a:ext cx="1501421" cy="493776"/>
              <a:chOff x="8477745" y="4825278"/>
              <a:chExt cx="1501421" cy="493776"/>
            </a:xfrm>
          </p:grpSpPr>
          <p:sp>
            <p:nvSpPr>
              <p:cNvPr id="190" name="Oval 189">
                <a:extLst>
                  <a:ext uri="{FF2B5EF4-FFF2-40B4-BE49-F238E27FC236}">
                    <a16:creationId xmlns:a16="http://schemas.microsoft.com/office/drawing/2014/main" id="{C6D4EDE2-A7E0-4B07-AC60-3E374CB57A11}"/>
                  </a:ext>
                </a:extLst>
              </p:cNvPr>
              <p:cNvSpPr>
                <a:spLocks noChangeAspect="1"/>
              </p:cNvSpPr>
              <p:nvPr/>
            </p:nvSpPr>
            <p:spPr>
              <a:xfrm>
                <a:off x="8477745" y="482527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91" name="TextBox 190">
                <a:extLst>
                  <a:ext uri="{FF2B5EF4-FFF2-40B4-BE49-F238E27FC236}">
                    <a16:creationId xmlns:a16="http://schemas.microsoft.com/office/drawing/2014/main" id="{70E0172F-B374-4344-B3C8-D5C412A1838B}"/>
                  </a:ext>
                </a:extLst>
              </p:cNvPr>
              <p:cNvSpPr txBox="1"/>
              <p:nvPr/>
            </p:nvSpPr>
            <p:spPr>
              <a:xfrm>
                <a:off x="8959229" y="4857690"/>
                <a:ext cx="1019937"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Knowledge</a:t>
                </a:r>
              </a:p>
              <a:p>
                <a:pPr>
                  <a:lnSpc>
                    <a:spcPts val="825"/>
                  </a:lnSpc>
                </a:pPr>
                <a:r>
                  <a:rPr lang="en-US" sz="788">
                    <a:solidFill>
                      <a:schemeClr val="bg1">
                        <a:lumMod val="50000"/>
                        <a:lumOff val="50000"/>
                      </a:schemeClr>
                    </a:solidFill>
                    <a:latin typeface="Nunito SemiBold" panose="00000700000000000000" pitchFamily="2" charset="0"/>
                  </a:rPr>
                  <a:t>Dissemination</a:t>
                </a:r>
              </a:p>
              <a:p>
                <a:pPr>
                  <a:lnSpc>
                    <a:spcPts val="825"/>
                  </a:lnSpc>
                </a:pPr>
                <a:r>
                  <a:rPr lang="en-US" sz="788">
                    <a:solidFill>
                      <a:schemeClr val="bg1">
                        <a:lumMod val="50000"/>
                        <a:lumOff val="50000"/>
                      </a:schemeClr>
                    </a:solidFill>
                    <a:latin typeface="Nunito SemiBold" panose="00000700000000000000" pitchFamily="2" charset="0"/>
                  </a:rPr>
                  <a:t>Report</a:t>
                </a:r>
              </a:p>
            </p:txBody>
          </p:sp>
        </p:grpSp>
        <p:pic>
          <p:nvPicPr>
            <p:cNvPr id="36" name="Graphic 35">
              <a:extLst>
                <a:ext uri="{FF2B5EF4-FFF2-40B4-BE49-F238E27FC236}">
                  <a16:creationId xmlns:a16="http://schemas.microsoft.com/office/drawing/2014/main" id="{4FEF4F34-FD32-4EF4-87D4-34649D89351E}"/>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371328" y="6258448"/>
              <a:ext cx="328613" cy="228600"/>
            </a:xfrm>
            <a:prstGeom prst="rect">
              <a:avLst/>
            </a:prstGeom>
          </p:spPr>
        </p:pic>
      </p:grpSp>
      <p:grpSp>
        <p:nvGrpSpPr>
          <p:cNvPr id="72" name="Group 71">
            <a:extLst>
              <a:ext uri="{FF2B5EF4-FFF2-40B4-BE49-F238E27FC236}">
                <a16:creationId xmlns:a16="http://schemas.microsoft.com/office/drawing/2014/main" id="{38D11334-0FF3-4867-AAC9-98E119C95EEB}"/>
              </a:ext>
            </a:extLst>
          </p:cNvPr>
          <p:cNvGrpSpPr/>
          <p:nvPr/>
        </p:nvGrpSpPr>
        <p:grpSpPr>
          <a:xfrm>
            <a:off x="6705016" y="4566900"/>
            <a:ext cx="969530" cy="370332"/>
            <a:chOff x="9095544" y="6180772"/>
            <a:chExt cx="1292707" cy="493776"/>
          </a:xfrm>
        </p:grpSpPr>
        <p:grpSp>
          <p:nvGrpSpPr>
            <p:cNvPr id="333" name="Group 332">
              <a:extLst>
                <a:ext uri="{FF2B5EF4-FFF2-40B4-BE49-F238E27FC236}">
                  <a16:creationId xmlns:a16="http://schemas.microsoft.com/office/drawing/2014/main" id="{5BAC6CF1-F17F-404C-AE23-CB050230D7EC}"/>
                </a:ext>
              </a:extLst>
            </p:cNvPr>
            <p:cNvGrpSpPr/>
            <p:nvPr/>
          </p:nvGrpSpPr>
          <p:grpSpPr>
            <a:xfrm>
              <a:off x="9095544" y="6180772"/>
              <a:ext cx="1292707" cy="493776"/>
              <a:chOff x="10473319" y="4825278"/>
              <a:chExt cx="1292707" cy="493776"/>
            </a:xfrm>
          </p:grpSpPr>
          <p:sp>
            <p:nvSpPr>
              <p:cNvPr id="334" name="Oval 333">
                <a:extLst>
                  <a:ext uri="{FF2B5EF4-FFF2-40B4-BE49-F238E27FC236}">
                    <a16:creationId xmlns:a16="http://schemas.microsoft.com/office/drawing/2014/main" id="{1AC7AA25-37B3-4D49-B441-CC58B269CA83}"/>
                  </a:ext>
                </a:extLst>
              </p:cNvPr>
              <p:cNvSpPr>
                <a:spLocks noChangeAspect="1"/>
              </p:cNvSpPr>
              <p:nvPr/>
            </p:nvSpPr>
            <p:spPr>
              <a:xfrm>
                <a:off x="10473319" y="482527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335" name="TextBox 334">
                <a:extLst>
                  <a:ext uri="{FF2B5EF4-FFF2-40B4-BE49-F238E27FC236}">
                    <a16:creationId xmlns:a16="http://schemas.microsoft.com/office/drawing/2014/main" id="{52592169-940C-4EEE-83AC-BE2830E70701}"/>
                  </a:ext>
                </a:extLst>
              </p:cNvPr>
              <p:cNvSpPr txBox="1"/>
              <p:nvPr/>
            </p:nvSpPr>
            <p:spPr>
              <a:xfrm>
                <a:off x="10953410" y="4857691"/>
                <a:ext cx="812616"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Service</a:t>
                </a:r>
              </a:p>
              <a:p>
                <a:pPr>
                  <a:lnSpc>
                    <a:spcPts val="825"/>
                  </a:lnSpc>
                </a:pPr>
                <a:r>
                  <a:rPr lang="en-US" sz="788">
                    <a:solidFill>
                      <a:schemeClr val="bg1">
                        <a:lumMod val="50000"/>
                        <a:lumOff val="50000"/>
                      </a:schemeClr>
                    </a:solidFill>
                    <a:latin typeface="Nunito SemiBold" panose="00000700000000000000" pitchFamily="2" charset="0"/>
                  </a:rPr>
                  <a:t>Continuity</a:t>
                </a:r>
              </a:p>
              <a:p>
                <a:pPr>
                  <a:lnSpc>
                    <a:spcPts val="825"/>
                  </a:lnSpc>
                </a:pPr>
                <a:r>
                  <a:rPr lang="en-US" sz="788">
                    <a:solidFill>
                      <a:schemeClr val="bg1">
                        <a:lumMod val="50000"/>
                        <a:lumOff val="50000"/>
                      </a:schemeClr>
                    </a:solidFill>
                    <a:latin typeface="Nunito SemiBold" panose="00000700000000000000" pitchFamily="2" charset="0"/>
                  </a:rPr>
                  <a:t>Report</a:t>
                </a:r>
              </a:p>
            </p:txBody>
          </p:sp>
        </p:grpSp>
        <p:pic>
          <p:nvPicPr>
            <p:cNvPr id="40" name="Graphic 39">
              <a:extLst>
                <a:ext uri="{FF2B5EF4-FFF2-40B4-BE49-F238E27FC236}">
                  <a16:creationId xmlns:a16="http://schemas.microsoft.com/office/drawing/2014/main" id="{587ACD06-AA30-411C-9E3D-F5031138318F}"/>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223124" y="6308125"/>
              <a:ext cx="285750" cy="257175"/>
            </a:xfrm>
            <a:prstGeom prst="rect">
              <a:avLst/>
            </a:prstGeom>
          </p:spPr>
        </p:pic>
      </p:grpSp>
      <p:grpSp>
        <p:nvGrpSpPr>
          <p:cNvPr id="67" name="Group 66">
            <a:extLst>
              <a:ext uri="{FF2B5EF4-FFF2-40B4-BE49-F238E27FC236}">
                <a16:creationId xmlns:a16="http://schemas.microsoft.com/office/drawing/2014/main" id="{BD92DFE9-DB6B-4994-9885-8033D26E211A}"/>
              </a:ext>
            </a:extLst>
          </p:cNvPr>
          <p:cNvGrpSpPr/>
          <p:nvPr/>
        </p:nvGrpSpPr>
        <p:grpSpPr>
          <a:xfrm>
            <a:off x="4095209" y="3697158"/>
            <a:ext cx="999987" cy="370332"/>
            <a:chOff x="5795248" y="5000706"/>
            <a:chExt cx="1333316" cy="493776"/>
          </a:xfrm>
        </p:grpSpPr>
        <p:grpSp>
          <p:nvGrpSpPr>
            <p:cNvPr id="265" name="Group 264">
              <a:extLst>
                <a:ext uri="{FF2B5EF4-FFF2-40B4-BE49-F238E27FC236}">
                  <a16:creationId xmlns:a16="http://schemas.microsoft.com/office/drawing/2014/main" id="{6C096E25-7092-4C13-A791-D9B5D239BEF1}"/>
                </a:ext>
              </a:extLst>
            </p:cNvPr>
            <p:cNvGrpSpPr/>
            <p:nvPr/>
          </p:nvGrpSpPr>
          <p:grpSpPr>
            <a:xfrm>
              <a:off x="5795248" y="5000706"/>
              <a:ext cx="1333316" cy="493776"/>
              <a:chOff x="10473319" y="4825278"/>
              <a:chExt cx="1333316" cy="493776"/>
            </a:xfrm>
          </p:grpSpPr>
          <p:sp>
            <p:nvSpPr>
              <p:cNvPr id="267" name="Oval 266">
                <a:extLst>
                  <a:ext uri="{FF2B5EF4-FFF2-40B4-BE49-F238E27FC236}">
                    <a16:creationId xmlns:a16="http://schemas.microsoft.com/office/drawing/2014/main" id="{1D50A62F-0AC0-4725-9BD4-8C148EA566C7}"/>
                  </a:ext>
                </a:extLst>
              </p:cNvPr>
              <p:cNvSpPr>
                <a:spLocks noChangeAspect="1"/>
              </p:cNvSpPr>
              <p:nvPr/>
            </p:nvSpPr>
            <p:spPr>
              <a:xfrm>
                <a:off x="10473319" y="482527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268" name="TextBox 267">
                <a:extLst>
                  <a:ext uri="{FF2B5EF4-FFF2-40B4-BE49-F238E27FC236}">
                    <a16:creationId xmlns:a16="http://schemas.microsoft.com/office/drawing/2014/main" id="{3E3C80B2-1162-4595-ABCC-5D95C81D03C0}"/>
                  </a:ext>
                </a:extLst>
              </p:cNvPr>
              <p:cNvSpPr txBox="1"/>
              <p:nvPr/>
            </p:nvSpPr>
            <p:spPr>
              <a:xfrm>
                <a:off x="10953410" y="4857691"/>
                <a:ext cx="853225"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Ready for</a:t>
                </a:r>
              </a:p>
              <a:p>
                <a:pPr>
                  <a:lnSpc>
                    <a:spcPts val="825"/>
                  </a:lnSpc>
                </a:pPr>
                <a:r>
                  <a:rPr lang="en-US" sz="788">
                    <a:solidFill>
                      <a:schemeClr val="bg1">
                        <a:lumMod val="50000"/>
                        <a:lumOff val="50000"/>
                      </a:schemeClr>
                    </a:solidFill>
                    <a:latin typeface="Nunito SemiBold" panose="00000700000000000000" pitchFamily="2" charset="0"/>
                  </a:rPr>
                  <a:t>Operations</a:t>
                </a:r>
              </a:p>
              <a:p>
                <a:pPr>
                  <a:lnSpc>
                    <a:spcPts val="825"/>
                  </a:lnSpc>
                </a:pPr>
                <a:r>
                  <a:rPr lang="en-US" sz="788">
                    <a:solidFill>
                      <a:schemeClr val="bg1">
                        <a:lumMod val="50000"/>
                        <a:lumOff val="50000"/>
                      </a:schemeClr>
                    </a:solidFill>
                    <a:latin typeface="Nunito SemiBold" panose="00000700000000000000" pitchFamily="2" charset="0"/>
                  </a:rPr>
                  <a:t>Report</a:t>
                </a:r>
              </a:p>
            </p:txBody>
          </p:sp>
        </p:grpSp>
        <p:pic>
          <p:nvPicPr>
            <p:cNvPr id="42" name="Graphic 41">
              <a:extLst>
                <a:ext uri="{FF2B5EF4-FFF2-40B4-BE49-F238E27FC236}">
                  <a16:creationId xmlns:a16="http://schemas.microsoft.com/office/drawing/2014/main" id="{3440C0A8-9E88-4672-BFD4-5A28728EB4FB}"/>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5872488" y="5113994"/>
              <a:ext cx="328613" cy="271463"/>
            </a:xfrm>
            <a:prstGeom prst="rect">
              <a:avLst/>
            </a:prstGeom>
          </p:spPr>
        </p:pic>
      </p:grpSp>
      <p:grpSp>
        <p:nvGrpSpPr>
          <p:cNvPr id="65" name="Group 64">
            <a:extLst>
              <a:ext uri="{FF2B5EF4-FFF2-40B4-BE49-F238E27FC236}">
                <a16:creationId xmlns:a16="http://schemas.microsoft.com/office/drawing/2014/main" id="{46B8DF05-9DF3-4983-A5E4-73D8A5FADC1A}"/>
              </a:ext>
            </a:extLst>
          </p:cNvPr>
          <p:cNvGrpSpPr/>
          <p:nvPr/>
        </p:nvGrpSpPr>
        <p:grpSpPr>
          <a:xfrm>
            <a:off x="4095208" y="3265598"/>
            <a:ext cx="1017619" cy="370332"/>
            <a:chOff x="5795248" y="4359484"/>
            <a:chExt cx="1356825" cy="493776"/>
          </a:xfrm>
        </p:grpSpPr>
        <p:grpSp>
          <p:nvGrpSpPr>
            <p:cNvPr id="272" name="Group 271">
              <a:extLst>
                <a:ext uri="{FF2B5EF4-FFF2-40B4-BE49-F238E27FC236}">
                  <a16:creationId xmlns:a16="http://schemas.microsoft.com/office/drawing/2014/main" id="{213EA3B4-E08C-4B8D-B7F6-DF6BFC002220}"/>
                </a:ext>
              </a:extLst>
            </p:cNvPr>
            <p:cNvGrpSpPr/>
            <p:nvPr/>
          </p:nvGrpSpPr>
          <p:grpSpPr>
            <a:xfrm>
              <a:off x="5795248" y="4359484"/>
              <a:ext cx="1356825" cy="493776"/>
              <a:chOff x="10473319" y="4825278"/>
              <a:chExt cx="1356825" cy="493776"/>
            </a:xfrm>
          </p:grpSpPr>
          <p:sp>
            <p:nvSpPr>
              <p:cNvPr id="161" name="Oval 160">
                <a:extLst>
                  <a:ext uri="{FF2B5EF4-FFF2-40B4-BE49-F238E27FC236}">
                    <a16:creationId xmlns:a16="http://schemas.microsoft.com/office/drawing/2014/main" id="{6C9E392B-BEEC-4BBF-BA48-EE89E48F1DCD}"/>
                  </a:ext>
                </a:extLst>
              </p:cNvPr>
              <p:cNvSpPr>
                <a:spLocks noChangeAspect="1"/>
              </p:cNvSpPr>
              <p:nvPr/>
            </p:nvSpPr>
            <p:spPr>
              <a:xfrm>
                <a:off x="10473319" y="482527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62" name="TextBox 161">
                <a:extLst>
                  <a:ext uri="{FF2B5EF4-FFF2-40B4-BE49-F238E27FC236}">
                    <a16:creationId xmlns:a16="http://schemas.microsoft.com/office/drawing/2014/main" id="{9B746674-7B32-47F4-BB9D-3F45DB4ADC1E}"/>
                  </a:ext>
                </a:extLst>
              </p:cNvPr>
              <p:cNvSpPr txBox="1"/>
              <p:nvPr/>
            </p:nvSpPr>
            <p:spPr>
              <a:xfrm>
                <a:off x="10953409" y="4857691"/>
                <a:ext cx="876735"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Operations</a:t>
                </a:r>
              </a:p>
              <a:p>
                <a:pPr>
                  <a:lnSpc>
                    <a:spcPts val="825"/>
                  </a:lnSpc>
                </a:pPr>
                <a:r>
                  <a:rPr lang="en-US" sz="788">
                    <a:solidFill>
                      <a:schemeClr val="bg1">
                        <a:lumMod val="50000"/>
                        <a:lumOff val="50000"/>
                      </a:schemeClr>
                    </a:solidFill>
                    <a:latin typeface="Nunito SemiBold" panose="00000700000000000000" pitchFamily="2" charset="0"/>
                  </a:rPr>
                  <a:t>Against SLA</a:t>
                </a:r>
              </a:p>
              <a:p>
                <a:pPr>
                  <a:lnSpc>
                    <a:spcPts val="825"/>
                  </a:lnSpc>
                </a:pPr>
                <a:r>
                  <a:rPr lang="en-US" sz="788">
                    <a:solidFill>
                      <a:schemeClr val="bg1">
                        <a:lumMod val="50000"/>
                        <a:lumOff val="50000"/>
                      </a:schemeClr>
                    </a:solidFill>
                    <a:latin typeface="Nunito SemiBold" panose="00000700000000000000" pitchFamily="2" charset="0"/>
                  </a:rPr>
                  <a:t>Report</a:t>
                </a:r>
              </a:p>
            </p:txBody>
          </p:sp>
        </p:grpSp>
        <p:pic>
          <p:nvPicPr>
            <p:cNvPr id="44" name="Graphic 43">
              <a:extLst>
                <a:ext uri="{FF2B5EF4-FFF2-40B4-BE49-F238E27FC236}">
                  <a16:creationId xmlns:a16="http://schemas.microsoft.com/office/drawing/2014/main" id="{F57BAE2D-6ADC-405A-9686-403AE9890344}"/>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5946341" y="4465317"/>
              <a:ext cx="228600" cy="285750"/>
            </a:xfrm>
            <a:prstGeom prst="rect">
              <a:avLst/>
            </a:prstGeom>
          </p:spPr>
        </p:pic>
      </p:grpSp>
      <p:grpSp>
        <p:nvGrpSpPr>
          <p:cNvPr id="48" name="Group 47">
            <a:extLst>
              <a:ext uri="{FF2B5EF4-FFF2-40B4-BE49-F238E27FC236}">
                <a16:creationId xmlns:a16="http://schemas.microsoft.com/office/drawing/2014/main" id="{09E640AD-90A1-46C1-A033-3B852AF86B19}"/>
              </a:ext>
            </a:extLst>
          </p:cNvPr>
          <p:cNvGrpSpPr/>
          <p:nvPr/>
        </p:nvGrpSpPr>
        <p:grpSpPr>
          <a:xfrm>
            <a:off x="216874" y="2467457"/>
            <a:ext cx="1135684" cy="370332"/>
            <a:chOff x="264979" y="3535703"/>
            <a:chExt cx="1514246" cy="493776"/>
          </a:xfrm>
        </p:grpSpPr>
        <p:grpSp>
          <p:nvGrpSpPr>
            <p:cNvPr id="11" name="Group 10">
              <a:extLst>
                <a:ext uri="{FF2B5EF4-FFF2-40B4-BE49-F238E27FC236}">
                  <a16:creationId xmlns:a16="http://schemas.microsoft.com/office/drawing/2014/main" id="{857E1574-7C1E-4367-BE0E-4FC58F93142B}"/>
                </a:ext>
              </a:extLst>
            </p:cNvPr>
            <p:cNvGrpSpPr/>
            <p:nvPr/>
          </p:nvGrpSpPr>
          <p:grpSpPr>
            <a:xfrm>
              <a:off x="264979" y="3535703"/>
              <a:ext cx="1514246" cy="493776"/>
              <a:chOff x="6879014" y="4928616"/>
              <a:chExt cx="1514246" cy="493776"/>
            </a:xfrm>
          </p:grpSpPr>
          <p:sp>
            <p:nvSpPr>
              <p:cNvPr id="227" name="Oval 226">
                <a:extLst>
                  <a:ext uri="{FF2B5EF4-FFF2-40B4-BE49-F238E27FC236}">
                    <a16:creationId xmlns:a16="http://schemas.microsoft.com/office/drawing/2014/main" id="{5D9A5ACB-7396-4C90-AD23-3D5E3B3F3C3B}"/>
                  </a:ext>
                </a:extLst>
              </p:cNvPr>
              <p:cNvSpPr>
                <a:spLocks noChangeAspect="1"/>
              </p:cNvSpPr>
              <p:nvPr/>
            </p:nvSpPr>
            <p:spPr>
              <a:xfrm>
                <a:off x="6879014" y="4928616"/>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228" name="TextBox 227">
                <a:extLst>
                  <a:ext uri="{FF2B5EF4-FFF2-40B4-BE49-F238E27FC236}">
                    <a16:creationId xmlns:a16="http://schemas.microsoft.com/office/drawing/2014/main" id="{45D8892B-7572-4EC7-AFDA-2004303D4076}"/>
                  </a:ext>
                </a:extLst>
              </p:cNvPr>
              <p:cNvSpPr txBox="1"/>
              <p:nvPr/>
            </p:nvSpPr>
            <p:spPr>
              <a:xfrm>
                <a:off x="7360498" y="5029423"/>
                <a:ext cx="1032762"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Service Design</a:t>
                </a:r>
              </a:p>
              <a:p>
                <a:pPr>
                  <a:lnSpc>
                    <a:spcPts val="825"/>
                  </a:lnSpc>
                </a:pPr>
                <a:r>
                  <a:rPr lang="en-US" sz="788">
                    <a:solidFill>
                      <a:schemeClr val="bg1">
                        <a:lumMod val="50000"/>
                        <a:lumOff val="50000"/>
                      </a:schemeClr>
                    </a:solidFill>
                    <a:latin typeface="Nunito SemiBold" panose="00000700000000000000" pitchFamily="2" charset="0"/>
                  </a:rPr>
                  <a:t>Calibration</a:t>
                </a:r>
              </a:p>
            </p:txBody>
          </p:sp>
        </p:grpSp>
        <p:pic>
          <p:nvPicPr>
            <p:cNvPr id="233" name="Graphic 232">
              <a:extLst>
                <a:ext uri="{FF2B5EF4-FFF2-40B4-BE49-F238E27FC236}">
                  <a16:creationId xmlns:a16="http://schemas.microsoft.com/office/drawing/2014/main" id="{9A9CD403-A5DB-45B0-8EC9-C06042CA64AA}"/>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376207" y="3615042"/>
              <a:ext cx="262128" cy="316992"/>
            </a:xfrm>
            <a:prstGeom prst="rect">
              <a:avLst/>
            </a:prstGeom>
          </p:spPr>
        </p:pic>
      </p:grpSp>
      <p:grpSp>
        <p:nvGrpSpPr>
          <p:cNvPr id="238" name="Group 237">
            <a:extLst>
              <a:ext uri="{FF2B5EF4-FFF2-40B4-BE49-F238E27FC236}">
                <a16:creationId xmlns:a16="http://schemas.microsoft.com/office/drawing/2014/main" id="{DC0BF422-15D0-4160-89E5-5ACC04A48CEC}"/>
              </a:ext>
            </a:extLst>
          </p:cNvPr>
          <p:cNvGrpSpPr/>
          <p:nvPr/>
        </p:nvGrpSpPr>
        <p:grpSpPr>
          <a:xfrm>
            <a:off x="5400188" y="3265598"/>
            <a:ext cx="947088" cy="370332"/>
            <a:chOff x="5930824" y="3416781"/>
            <a:chExt cx="1262783" cy="493776"/>
          </a:xfrm>
        </p:grpSpPr>
        <p:grpSp>
          <p:nvGrpSpPr>
            <p:cNvPr id="239" name="Group 238">
              <a:extLst>
                <a:ext uri="{FF2B5EF4-FFF2-40B4-BE49-F238E27FC236}">
                  <a16:creationId xmlns:a16="http://schemas.microsoft.com/office/drawing/2014/main" id="{7C37B5A0-B7AF-4CD6-88A9-F0ACCEDD9807}"/>
                </a:ext>
              </a:extLst>
            </p:cNvPr>
            <p:cNvGrpSpPr/>
            <p:nvPr/>
          </p:nvGrpSpPr>
          <p:grpSpPr>
            <a:xfrm>
              <a:off x="5930824" y="3416781"/>
              <a:ext cx="1262783" cy="493776"/>
              <a:chOff x="10506680" y="2878667"/>
              <a:chExt cx="1262783" cy="493776"/>
            </a:xfrm>
          </p:grpSpPr>
          <p:sp>
            <p:nvSpPr>
              <p:cNvPr id="243" name="Oval 242">
                <a:extLst>
                  <a:ext uri="{FF2B5EF4-FFF2-40B4-BE49-F238E27FC236}">
                    <a16:creationId xmlns:a16="http://schemas.microsoft.com/office/drawing/2014/main" id="{8FB9FA4A-8BD5-47D5-AEAB-DDD77CEAD57C}"/>
                  </a:ext>
                </a:extLst>
              </p:cNvPr>
              <p:cNvSpPr>
                <a:spLocks noChangeAspect="1"/>
              </p:cNvSpPr>
              <p:nvPr/>
            </p:nvSpPr>
            <p:spPr>
              <a:xfrm>
                <a:off x="10506680" y="2878667"/>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244" name="TextBox 243">
                <a:extLst>
                  <a:ext uri="{FF2B5EF4-FFF2-40B4-BE49-F238E27FC236}">
                    <a16:creationId xmlns:a16="http://schemas.microsoft.com/office/drawing/2014/main" id="{3EC6C0E1-9B78-4E43-8A04-5B9186328B25}"/>
                  </a:ext>
                </a:extLst>
              </p:cNvPr>
              <p:cNvSpPr txBox="1"/>
              <p:nvPr/>
            </p:nvSpPr>
            <p:spPr>
              <a:xfrm>
                <a:off x="10986770" y="2924259"/>
                <a:ext cx="782693"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Quality of</a:t>
                </a:r>
              </a:p>
              <a:p>
                <a:pPr>
                  <a:lnSpc>
                    <a:spcPts val="825"/>
                  </a:lnSpc>
                </a:pPr>
                <a:r>
                  <a:rPr lang="en-US" sz="788">
                    <a:solidFill>
                      <a:schemeClr val="bg1">
                        <a:lumMod val="50000"/>
                        <a:lumOff val="50000"/>
                      </a:schemeClr>
                    </a:solidFill>
                    <a:latin typeface="Nunito SemiBold" panose="00000700000000000000" pitchFamily="2" charset="0"/>
                  </a:rPr>
                  <a:t>Service</a:t>
                </a:r>
              </a:p>
              <a:p>
                <a:pPr>
                  <a:lnSpc>
                    <a:spcPts val="825"/>
                  </a:lnSpc>
                </a:pPr>
                <a:r>
                  <a:rPr lang="en-US" sz="788">
                    <a:solidFill>
                      <a:schemeClr val="bg1">
                        <a:lumMod val="50000"/>
                        <a:lumOff val="50000"/>
                      </a:schemeClr>
                    </a:solidFill>
                    <a:latin typeface="Nunito SemiBold" panose="00000700000000000000" pitchFamily="2" charset="0"/>
                  </a:rPr>
                  <a:t>Reporting</a:t>
                </a:r>
              </a:p>
            </p:txBody>
          </p:sp>
        </p:grpSp>
        <p:pic>
          <p:nvPicPr>
            <p:cNvPr id="242" name="Graphic 241">
              <a:extLst>
                <a:ext uri="{FF2B5EF4-FFF2-40B4-BE49-F238E27FC236}">
                  <a16:creationId xmlns:a16="http://schemas.microsoft.com/office/drawing/2014/main" id="{72648ECE-6030-4816-B739-8AD49AE90C42}"/>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6033899" y="3538317"/>
              <a:ext cx="300038" cy="271463"/>
            </a:xfrm>
            <a:prstGeom prst="rect">
              <a:avLst/>
            </a:prstGeom>
          </p:spPr>
        </p:pic>
      </p:grpSp>
      <p:grpSp>
        <p:nvGrpSpPr>
          <p:cNvPr id="245" name="Group 244">
            <a:extLst>
              <a:ext uri="{FF2B5EF4-FFF2-40B4-BE49-F238E27FC236}">
                <a16:creationId xmlns:a16="http://schemas.microsoft.com/office/drawing/2014/main" id="{9675D52C-DABC-4C24-8B29-0D59ABE392B1}"/>
              </a:ext>
            </a:extLst>
          </p:cNvPr>
          <p:cNvGrpSpPr/>
          <p:nvPr/>
        </p:nvGrpSpPr>
        <p:grpSpPr>
          <a:xfrm>
            <a:off x="4095207" y="4131483"/>
            <a:ext cx="1094563" cy="370332"/>
            <a:chOff x="9012448" y="2242304"/>
            <a:chExt cx="1459417" cy="493776"/>
          </a:xfrm>
        </p:grpSpPr>
        <p:grpSp>
          <p:nvGrpSpPr>
            <p:cNvPr id="248" name="Group 247">
              <a:extLst>
                <a:ext uri="{FF2B5EF4-FFF2-40B4-BE49-F238E27FC236}">
                  <a16:creationId xmlns:a16="http://schemas.microsoft.com/office/drawing/2014/main" id="{75C943DE-A903-47A3-8AC5-6E68510F05EA}"/>
                </a:ext>
              </a:extLst>
            </p:cNvPr>
            <p:cNvGrpSpPr/>
            <p:nvPr/>
          </p:nvGrpSpPr>
          <p:grpSpPr>
            <a:xfrm>
              <a:off x="9012448" y="2242304"/>
              <a:ext cx="1459417" cy="493776"/>
              <a:chOff x="10506680" y="2307614"/>
              <a:chExt cx="1459417" cy="493776"/>
            </a:xfrm>
          </p:grpSpPr>
          <p:sp>
            <p:nvSpPr>
              <p:cNvPr id="250" name="Oval 249">
                <a:extLst>
                  <a:ext uri="{FF2B5EF4-FFF2-40B4-BE49-F238E27FC236}">
                    <a16:creationId xmlns:a16="http://schemas.microsoft.com/office/drawing/2014/main" id="{1E6DAF4C-D3D6-49CE-A4ED-D11B3E3E8678}"/>
                  </a:ext>
                </a:extLst>
              </p:cNvPr>
              <p:cNvSpPr>
                <a:spLocks noChangeAspect="1"/>
              </p:cNvSpPr>
              <p:nvPr/>
            </p:nvSpPr>
            <p:spPr>
              <a:xfrm>
                <a:off x="10506680" y="2307614"/>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251" name="TextBox 250">
                <a:extLst>
                  <a:ext uri="{FF2B5EF4-FFF2-40B4-BE49-F238E27FC236}">
                    <a16:creationId xmlns:a16="http://schemas.microsoft.com/office/drawing/2014/main" id="{DBC91C11-7EDE-4719-97B0-D4942BE334C9}"/>
                  </a:ext>
                </a:extLst>
              </p:cNvPr>
              <p:cNvSpPr txBox="1"/>
              <p:nvPr/>
            </p:nvSpPr>
            <p:spPr>
              <a:xfrm>
                <a:off x="10986770" y="2353206"/>
                <a:ext cx="979327"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Service</a:t>
                </a:r>
              </a:p>
              <a:p>
                <a:pPr>
                  <a:lnSpc>
                    <a:spcPts val="825"/>
                  </a:lnSpc>
                </a:pPr>
                <a:r>
                  <a:rPr lang="en-US" sz="788">
                    <a:solidFill>
                      <a:schemeClr val="bg1">
                        <a:lumMod val="50000"/>
                        <a:lumOff val="50000"/>
                      </a:schemeClr>
                    </a:solidFill>
                    <a:latin typeface="Nunito SemiBold" panose="00000700000000000000" pitchFamily="2" charset="0"/>
                  </a:rPr>
                  <a:t>Change</a:t>
                </a:r>
              </a:p>
              <a:p>
                <a:pPr>
                  <a:lnSpc>
                    <a:spcPts val="825"/>
                  </a:lnSpc>
                </a:pPr>
                <a:r>
                  <a:rPr lang="en-US" sz="788">
                    <a:solidFill>
                      <a:schemeClr val="bg1">
                        <a:lumMod val="50000"/>
                        <a:lumOff val="50000"/>
                      </a:schemeClr>
                    </a:solidFill>
                    <a:latin typeface="Nunito SemiBold" panose="00000700000000000000" pitchFamily="2" charset="0"/>
                  </a:rPr>
                  <a:t>Management</a:t>
                </a:r>
              </a:p>
            </p:txBody>
          </p:sp>
        </p:grpSp>
        <p:pic>
          <p:nvPicPr>
            <p:cNvPr id="249" name="Graphic 248">
              <a:extLst>
                <a:ext uri="{FF2B5EF4-FFF2-40B4-BE49-F238E27FC236}">
                  <a16:creationId xmlns:a16="http://schemas.microsoft.com/office/drawing/2014/main" id="{59E65FE7-CA6B-40B8-A602-E437C8DD9397}"/>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123709" y="2348244"/>
              <a:ext cx="290036" cy="276225"/>
            </a:xfrm>
            <a:prstGeom prst="rect">
              <a:avLst/>
            </a:prstGeom>
          </p:spPr>
        </p:pic>
      </p:grpSp>
      <p:grpSp>
        <p:nvGrpSpPr>
          <p:cNvPr id="254" name="Group 253">
            <a:extLst>
              <a:ext uri="{FF2B5EF4-FFF2-40B4-BE49-F238E27FC236}">
                <a16:creationId xmlns:a16="http://schemas.microsoft.com/office/drawing/2014/main" id="{46F1F1D0-B0AE-4A50-B7D6-D76E6696CC7D}"/>
              </a:ext>
            </a:extLst>
          </p:cNvPr>
          <p:cNvGrpSpPr/>
          <p:nvPr/>
        </p:nvGrpSpPr>
        <p:grpSpPr>
          <a:xfrm>
            <a:off x="6705019" y="3697158"/>
            <a:ext cx="947088" cy="370332"/>
            <a:chOff x="5930824" y="3416781"/>
            <a:chExt cx="1262783" cy="493776"/>
          </a:xfrm>
        </p:grpSpPr>
        <p:grpSp>
          <p:nvGrpSpPr>
            <p:cNvPr id="255" name="Group 254">
              <a:extLst>
                <a:ext uri="{FF2B5EF4-FFF2-40B4-BE49-F238E27FC236}">
                  <a16:creationId xmlns:a16="http://schemas.microsoft.com/office/drawing/2014/main" id="{B4AF70E3-F54E-4368-8399-98CB95E06744}"/>
                </a:ext>
              </a:extLst>
            </p:cNvPr>
            <p:cNvGrpSpPr/>
            <p:nvPr/>
          </p:nvGrpSpPr>
          <p:grpSpPr>
            <a:xfrm>
              <a:off x="5930824" y="3416781"/>
              <a:ext cx="1262783" cy="493776"/>
              <a:chOff x="10506680" y="2878667"/>
              <a:chExt cx="1262783" cy="493776"/>
            </a:xfrm>
          </p:grpSpPr>
          <p:sp>
            <p:nvSpPr>
              <p:cNvPr id="260" name="Oval 259">
                <a:extLst>
                  <a:ext uri="{FF2B5EF4-FFF2-40B4-BE49-F238E27FC236}">
                    <a16:creationId xmlns:a16="http://schemas.microsoft.com/office/drawing/2014/main" id="{BCC384CC-4C65-4B46-86D2-B28ACAB9C777}"/>
                  </a:ext>
                </a:extLst>
              </p:cNvPr>
              <p:cNvSpPr>
                <a:spLocks noChangeAspect="1"/>
              </p:cNvSpPr>
              <p:nvPr/>
            </p:nvSpPr>
            <p:spPr>
              <a:xfrm>
                <a:off x="10506680" y="2878667"/>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266" name="TextBox 265">
                <a:extLst>
                  <a:ext uri="{FF2B5EF4-FFF2-40B4-BE49-F238E27FC236}">
                    <a16:creationId xmlns:a16="http://schemas.microsoft.com/office/drawing/2014/main" id="{589BC942-443E-4C64-B362-2FE28CF81E08}"/>
                  </a:ext>
                </a:extLst>
              </p:cNvPr>
              <p:cNvSpPr txBox="1"/>
              <p:nvPr/>
            </p:nvSpPr>
            <p:spPr>
              <a:xfrm>
                <a:off x="10986770" y="2924259"/>
                <a:ext cx="782693"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Quality of</a:t>
                </a:r>
              </a:p>
              <a:p>
                <a:pPr>
                  <a:lnSpc>
                    <a:spcPts val="825"/>
                  </a:lnSpc>
                </a:pPr>
                <a:r>
                  <a:rPr lang="en-US" sz="788">
                    <a:solidFill>
                      <a:schemeClr val="bg1">
                        <a:lumMod val="50000"/>
                        <a:lumOff val="50000"/>
                      </a:schemeClr>
                    </a:solidFill>
                    <a:latin typeface="Nunito SemiBold" panose="00000700000000000000" pitchFamily="2" charset="0"/>
                  </a:rPr>
                  <a:t>Service</a:t>
                </a:r>
              </a:p>
              <a:p>
                <a:pPr>
                  <a:lnSpc>
                    <a:spcPts val="825"/>
                  </a:lnSpc>
                </a:pPr>
                <a:r>
                  <a:rPr lang="en-US" sz="788">
                    <a:solidFill>
                      <a:schemeClr val="bg1">
                        <a:lumMod val="50000"/>
                        <a:lumOff val="50000"/>
                      </a:schemeClr>
                    </a:solidFill>
                    <a:latin typeface="Nunito SemiBold" panose="00000700000000000000" pitchFamily="2" charset="0"/>
                  </a:rPr>
                  <a:t>Reporting</a:t>
                </a:r>
              </a:p>
            </p:txBody>
          </p:sp>
        </p:grpSp>
        <p:pic>
          <p:nvPicPr>
            <p:cNvPr id="256" name="Graphic 255">
              <a:extLst>
                <a:ext uri="{FF2B5EF4-FFF2-40B4-BE49-F238E27FC236}">
                  <a16:creationId xmlns:a16="http://schemas.microsoft.com/office/drawing/2014/main" id="{FD197EAA-ED5D-439F-BE51-E59B57D7BDEA}"/>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6033899" y="3538317"/>
              <a:ext cx="300038" cy="271463"/>
            </a:xfrm>
            <a:prstGeom prst="rect">
              <a:avLst/>
            </a:prstGeom>
          </p:spPr>
        </p:pic>
      </p:grpSp>
      <p:grpSp>
        <p:nvGrpSpPr>
          <p:cNvPr id="270" name="Group 269">
            <a:extLst>
              <a:ext uri="{FF2B5EF4-FFF2-40B4-BE49-F238E27FC236}">
                <a16:creationId xmlns:a16="http://schemas.microsoft.com/office/drawing/2014/main" id="{9A22ECF0-DCEB-4C1D-B6D4-BB2DBF637C83}"/>
              </a:ext>
            </a:extLst>
          </p:cNvPr>
          <p:cNvGrpSpPr/>
          <p:nvPr/>
        </p:nvGrpSpPr>
        <p:grpSpPr>
          <a:xfrm>
            <a:off x="6705017" y="4131483"/>
            <a:ext cx="1061946" cy="370332"/>
            <a:chOff x="3433821" y="4875226"/>
            <a:chExt cx="1415928" cy="493776"/>
          </a:xfrm>
        </p:grpSpPr>
        <p:grpSp>
          <p:nvGrpSpPr>
            <p:cNvPr id="275" name="Group 274">
              <a:extLst>
                <a:ext uri="{FF2B5EF4-FFF2-40B4-BE49-F238E27FC236}">
                  <a16:creationId xmlns:a16="http://schemas.microsoft.com/office/drawing/2014/main" id="{2B5EFB40-B223-49B6-8DF6-A2644408ACF8}"/>
                </a:ext>
              </a:extLst>
            </p:cNvPr>
            <p:cNvGrpSpPr/>
            <p:nvPr/>
          </p:nvGrpSpPr>
          <p:grpSpPr>
            <a:xfrm>
              <a:off x="3433821" y="4875226"/>
              <a:ext cx="1415928" cy="493776"/>
              <a:chOff x="8477745" y="5533320"/>
              <a:chExt cx="1415928" cy="493776"/>
            </a:xfrm>
          </p:grpSpPr>
          <p:sp>
            <p:nvSpPr>
              <p:cNvPr id="281" name="Oval 280">
                <a:extLst>
                  <a:ext uri="{FF2B5EF4-FFF2-40B4-BE49-F238E27FC236}">
                    <a16:creationId xmlns:a16="http://schemas.microsoft.com/office/drawing/2014/main" id="{8AFAA82F-559D-4520-A98E-40E70B4E3E7E}"/>
                  </a:ext>
                </a:extLst>
              </p:cNvPr>
              <p:cNvSpPr>
                <a:spLocks noChangeAspect="1"/>
              </p:cNvSpPr>
              <p:nvPr/>
            </p:nvSpPr>
            <p:spPr>
              <a:xfrm>
                <a:off x="8477745" y="553332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282" name="TextBox 281">
                <a:extLst>
                  <a:ext uri="{FF2B5EF4-FFF2-40B4-BE49-F238E27FC236}">
                    <a16:creationId xmlns:a16="http://schemas.microsoft.com/office/drawing/2014/main" id="{7531C278-48D2-424C-AB67-3B658C7BDE8C}"/>
                  </a:ext>
                </a:extLst>
              </p:cNvPr>
              <p:cNvSpPr txBox="1"/>
              <p:nvPr/>
            </p:nvSpPr>
            <p:spPr>
              <a:xfrm>
                <a:off x="8959229" y="5634927"/>
                <a:ext cx="93444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Knowledge</a:t>
                </a:r>
              </a:p>
              <a:p>
                <a:pPr>
                  <a:lnSpc>
                    <a:spcPts val="825"/>
                  </a:lnSpc>
                </a:pPr>
                <a:r>
                  <a:rPr lang="en-US" sz="788">
                    <a:solidFill>
                      <a:schemeClr val="bg1">
                        <a:lumMod val="50000"/>
                        <a:lumOff val="50000"/>
                      </a:schemeClr>
                    </a:solidFill>
                    <a:latin typeface="Nunito SemiBold" panose="00000700000000000000" pitchFamily="2" charset="0"/>
                  </a:rPr>
                  <a:t>Base Update</a:t>
                </a:r>
              </a:p>
            </p:txBody>
          </p:sp>
        </p:grpSp>
        <p:pic>
          <p:nvPicPr>
            <p:cNvPr id="276" name="Graphic 275">
              <a:extLst>
                <a:ext uri="{FF2B5EF4-FFF2-40B4-BE49-F238E27FC236}">
                  <a16:creationId xmlns:a16="http://schemas.microsoft.com/office/drawing/2014/main" id="{E444AE6B-DB2B-4EAF-B755-D2BCE1FE64D8}"/>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541128" y="4989158"/>
              <a:ext cx="304324" cy="274320"/>
            </a:xfrm>
            <a:prstGeom prst="rect">
              <a:avLst/>
            </a:prstGeom>
          </p:spPr>
        </p:pic>
      </p:grpSp>
    </p:spTree>
    <p:extLst>
      <p:ext uri="{BB962C8B-B14F-4D97-AF65-F5344CB8AC3E}">
        <p14:creationId xmlns:p14="http://schemas.microsoft.com/office/powerpoint/2010/main" val="26212981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DABDD7F-424F-4118-A53E-C8D77CE53E0C}"/>
              </a:ext>
            </a:extLst>
          </p:cNvPr>
          <p:cNvGraphicFramePr>
            <a:graphicFrameLocks noGrp="1"/>
          </p:cNvGraphicFramePr>
          <p:nvPr/>
        </p:nvGraphicFramePr>
        <p:xfrm>
          <a:off x="182881" y="809788"/>
          <a:ext cx="8744584" cy="4178838"/>
        </p:xfrm>
        <a:graphic>
          <a:graphicData uri="http://schemas.openxmlformats.org/drawingml/2006/table">
            <a:tbl>
              <a:tblPr bandRow="1">
                <a:tableStyleId>{5DA37D80-6434-44D0-A028-1B22A696006F}</a:tableStyleId>
              </a:tblPr>
              <a:tblGrid>
                <a:gridCol w="828675">
                  <a:extLst>
                    <a:ext uri="{9D8B030D-6E8A-4147-A177-3AD203B41FA5}">
                      <a16:colId xmlns:a16="http://schemas.microsoft.com/office/drawing/2014/main" val="1753787577"/>
                    </a:ext>
                  </a:extLst>
                </a:gridCol>
                <a:gridCol w="1325880">
                  <a:extLst>
                    <a:ext uri="{9D8B030D-6E8A-4147-A177-3AD203B41FA5}">
                      <a16:colId xmlns:a16="http://schemas.microsoft.com/office/drawing/2014/main" val="2819007299"/>
                    </a:ext>
                  </a:extLst>
                </a:gridCol>
                <a:gridCol w="1183005">
                  <a:extLst>
                    <a:ext uri="{9D8B030D-6E8A-4147-A177-3AD203B41FA5}">
                      <a16:colId xmlns:a16="http://schemas.microsoft.com/office/drawing/2014/main" val="1657105253"/>
                    </a:ext>
                  </a:extLst>
                </a:gridCol>
                <a:gridCol w="1491615">
                  <a:extLst>
                    <a:ext uri="{9D8B030D-6E8A-4147-A177-3AD203B41FA5}">
                      <a16:colId xmlns:a16="http://schemas.microsoft.com/office/drawing/2014/main" val="1029530441"/>
                    </a:ext>
                  </a:extLst>
                </a:gridCol>
                <a:gridCol w="1371600">
                  <a:extLst>
                    <a:ext uri="{9D8B030D-6E8A-4147-A177-3AD203B41FA5}">
                      <a16:colId xmlns:a16="http://schemas.microsoft.com/office/drawing/2014/main" val="3648634576"/>
                    </a:ext>
                  </a:extLst>
                </a:gridCol>
                <a:gridCol w="162560">
                  <a:extLst>
                    <a:ext uri="{9D8B030D-6E8A-4147-A177-3AD203B41FA5}">
                      <a16:colId xmlns:a16="http://schemas.microsoft.com/office/drawing/2014/main" val="2372626085"/>
                    </a:ext>
                  </a:extLst>
                </a:gridCol>
                <a:gridCol w="643890">
                  <a:extLst>
                    <a:ext uri="{9D8B030D-6E8A-4147-A177-3AD203B41FA5}">
                      <a16:colId xmlns:a16="http://schemas.microsoft.com/office/drawing/2014/main" val="614766160"/>
                    </a:ext>
                  </a:extLst>
                </a:gridCol>
                <a:gridCol w="1737359">
                  <a:extLst>
                    <a:ext uri="{9D8B030D-6E8A-4147-A177-3AD203B41FA5}">
                      <a16:colId xmlns:a16="http://schemas.microsoft.com/office/drawing/2014/main" val="1761604679"/>
                    </a:ext>
                  </a:extLst>
                </a:gridCol>
              </a:tblGrid>
              <a:tr h="220790">
                <a:tc>
                  <a:txBody>
                    <a:bodyPr/>
                    <a:lstStyle/>
                    <a:p>
                      <a:pPr algn="ctr"/>
                      <a:endParaRPr lang="en-US" sz="800">
                        <a:solidFill>
                          <a:schemeClr val="bg1">
                            <a:lumMod val="25000"/>
                            <a:lumOff val="75000"/>
                          </a:schemeClr>
                        </a:solidFill>
                        <a:latin typeface="Nunito SemiBold" panose="000007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algn="ctr"/>
                      <a:r>
                        <a:rPr lang="en-US" sz="800">
                          <a:solidFill>
                            <a:schemeClr val="tx1"/>
                          </a:solidFill>
                          <a:latin typeface="Nunito ExtraBold" panose="00000900000000000000" pitchFamily="2" charset="0"/>
                        </a:rPr>
                        <a:t>Contract Management</a:t>
                      </a:r>
                    </a:p>
                  </a:txBody>
                  <a:tcPr marL="68580" marR="68580" marT="34290" marB="34290" anchor="ctr">
                    <a:solidFill>
                      <a:schemeClr val="tx1">
                        <a:lumMod val="6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endParaRPr lang="en-US" sz="800">
                        <a:solidFill>
                          <a:schemeClr val="tx1"/>
                        </a:solidFill>
                        <a:latin typeface="Nunito ExtraBold" panose="00000900000000000000" pitchFamily="2" charset="0"/>
                      </a:endParaRPr>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800">
                        <a:solidFill>
                          <a:schemeClr val="bg1">
                            <a:lumMod val="25000"/>
                            <a:lumOff val="75000"/>
                          </a:schemeClr>
                        </a:solidFill>
                        <a:latin typeface="Nunito SemiBold" panose="000007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800">
                        <a:solidFill>
                          <a:schemeClr val="bg1">
                            <a:lumMod val="25000"/>
                            <a:lumOff val="75000"/>
                          </a:schemeClr>
                        </a:solidFill>
                        <a:latin typeface="Nunito SemiBold" panose="000007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5967124"/>
                  </a:ext>
                </a:extLst>
              </a:tr>
              <a:tr h="220790">
                <a:tc>
                  <a:txBody>
                    <a:bodyPr/>
                    <a:lstStyle/>
                    <a:p>
                      <a:pPr algn="ctr"/>
                      <a:endParaRPr lang="en-US" sz="800">
                        <a:solidFill>
                          <a:schemeClr val="bg1">
                            <a:lumMod val="25000"/>
                            <a:lumOff val="75000"/>
                          </a:schemeClr>
                        </a:solidFill>
                        <a:latin typeface="Nunito SemiBold" panose="000007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sz="800">
                          <a:solidFill>
                            <a:schemeClr val="tx1"/>
                          </a:solidFill>
                          <a:latin typeface="Nunito ExtraBold" panose="00000900000000000000" pitchFamily="2" charset="0"/>
                        </a:rPr>
                        <a:t>Scope of Work</a:t>
                      </a:r>
                    </a:p>
                  </a:txBody>
                  <a:tcPr marL="68580" marR="68580" marT="34290" marB="34290" anchor="ctr">
                    <a:solidFill>
                      <a:schemeClr val="tx1">
                        <a:lumMod val="50000"/>
                      </a:schemeClr>
                    </a:solidFill>
                  </a:tcPr>
                </a:tc>
                <a:tc hMerge="1">
                  <a:txBody>
                    <a:bodyPr/>
                    <a:lstStyle/>
                    <a:p>
                      <a:endParaRPr lang="en-US" sz="1100">
                        <a:solidFill>
                          <a:schemeClr val="bg1">
                            <a:lumMod val="25000"/>
                            <a:lumOff val="75000"/>
                          </a:schemeClr>
                        </a:solidFill>
                        <a:latin typeface="Nunito SemiBold" panose="00000700000000000000" pitchFamily="2" charset="0"/>
                      </a:endParaRPr>
                    </a:p>
                  </a:txBody>
                  <a:tcPr/>
                </a:tc>
                <a:tc hMerge="1">
                  <a:txBody>
                    <a:bodyPr/>
                    <a:lstStyle/>
                    <a:p>
                      <a:endParaRPr lang="en-US" sz="1100">
                        <a:solidFill>
                          <a:schemeClr val="bg1">
                            <a:lumMod val="25000"/>
                            <a:lumOff val="75000"/>
                          </a:schemeClr>
                        </a:solidFill>
                        <a:latin typeface="Nunito SemiBold" panose="00000700000000000000" pitchFamily="2" charset="0"/>
                      </a:endParaRPr>
                    </a:p>
                  </a:txBody>
                  <a:tcPr/>
                </a:tc>
                <a:tc hMerge="1">
                  <a:txBody>
                    <a:bodyPr/>
                    <a:lstStyle/>
                    <a:p>
                      <a:endParaRPr lang="en-US" sz="1100">
                        <a:solidFill>
                          <a:schemeClr val="bg1">
                            <a:lumMod val="25000"/>
                            <a:lumOff val="75000"/>
                          </a:schemeClr>
                        </a:solidFill>
                        <a:latin typeface="Nunito SemiBold" panose="00000700000000000000" pitchFamily="2" charset="0"/>
                      </a:endParaRPr>
                    </a:p>
                  </a:txBody>
                  <a:tcPr/>
                </a:tc>
                <a:tc>
                  <a:txBody>
                    <a:bodyPr/>
                    <a:lstStyle/>
                    <a:p>
                      <a:pPr algn="ctr"/>
                      <a:endParaRPr lang="en-US" sz="800">
                        <a:solidFill>
                          <a:schemeClr val="tx1"/>
                        </a:solidFill>
                        <a:latin typeface="Nunito ExtraBold" panose="00000900000000000000" pitchFamily="2" charset="0"/>
                      </a:endParaRPr>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800">
                        <a:solidFill>
                          <a:schemeClr val="bg1">
                            <a:lumMod val="25000"/>
                            <a:lumOff val="75000"/>
                          </a:schemeClr>
                        </a:solidFill>
                        <a:latin typeface="Nunito SemiBold" panose="000007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800">
                        <a:solidFill>
                          <a:schemeClr val="bg1">
                            <a:lumMod val="25000"/>
                            <a:lumOff val="75000"/>
                          </a:schemeClr>
                        </a:solidFill>
                        <a:latin typeface="Nunito SemiBold" panose="000007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8402153"/>
                  </a:ext>
                </a:extLst>
              </a:tr>
              <a:tr h="207803">
                <a:tc rowSpan="2">
                  <a:txBody>
                    <a:bodyPr/>
                    <a:lstStyle/>
                    <a:p>
                      <a:pPr algn="ctr"/>
                      <a:endParaRPr lang="en-US" sz="800">
                        <a:solidFill>
                          <a:schemeClr val="bg1">
                            <a:lumMod val="25000"/>
                            <a:lumOff val="75000"/>
                          </a:schemeClr>
                        </a:solidFill>
                        <a:latin typeface="Nunito SemiBold" panose="000007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lumMod val="95000"/>
                        </a:schemeClr>
                      </a:solidFill>
                      <a:prstDash val="solid"/>
                      <a:round/>
                      <a:headEnd type="none" w="med" len="med"/>
                      <a:tailEnd type="none" w="med" len="med"/>
                    </a:lnB>
                    <a:noFill/>
                  </a:tcPr>
                </a:tc>
                <a:tc rowSpan="2">
                  <a:txBody>
                    <a:bodyPr/>
                    <a:lstStyle/>
                    <a:p>
                      <a:pPr algn="ctr"/>
                      <a:r>
                        <a:rPr lang="en-US" sz="800">
                          <a:solidFill>
                            <a:schemeClr val="tx1"/>
                          </a:solidFill>
                          <a:latin typeface="Nunito ExtraBold" panose="00000900000000000000" pitchFamily="2" charset="0"/>
                        </a:rPr>
                        <a:t>Automotive </a:t>
                      </a:r>
                      <a:r>
                        <a:rPr lang="en-US" sz="800" err="1">
                          <a:solidFill>
                            <a:schemeClr val="tx1"/>
                          </a:solidFill>
                          <a:latin typeface="Nunito ExtraBold" panose="00000900000000000000" pitchFamily="2" charset="0"/>
                        </a:rPr>
                        <a:t>ClusterManagement</a:t>
                      </a:r>
                      <a:endParaRPr lang="en-US" sz="800">
                        <a:solidFill>
                          <a:schemeClr val="tx1"/>
                        </a:solidFill>
                        <a:latin typeface="Nunito ExtraBold" panose="00000900000000000000" pitchFamily="2" charset="0"/>
                      </a:endParaRPr>
                    </a:p>
                  </a:txBody>
                  <a:tcPr marL="68580" marR="68580" marT="34290" marB="34290" anchor="ctr">
                    <a:solidFill>
                      <a:srgbClr val="E7357E"/>
                    </a:solidFill>
                  </a:tcPr>
                </a:tc>
                <a:tc rowSpan="2">
                  <a:txBody>
                    <a:bodyPr/>
                    <a:lstStyle/>
                    <a:p>
                      <a:pPr algn="ctr"/>
                      <a:r>
                        <a:rPr lang="en-US" sz="800">
                          <a:solidFill>
                            <a:schemeClr val="tx1"/>
                          </a:solidFill>
                          <a:latin typeface="Nunito ExtraBold" panose="00000900000000000000" pitchFamily="2" charset="0"/>
                        </a:rPr>
                        <a:t>R&amp;D </a:t>
                      </a:r>
                      <a:r>
                        <a:rPr lang="en-US" sz="800" err="1">
                          <a:solidFill>
                            <a:schemeClr val="tx1"/>
                          </a:solidFill>
                          <a:latin typeface="Nunito ExtraBold" panose="00000900000000000000" pitchFamily="2" charset="0"/>
                        </a:rPr>
                        <a:t>ClusterManagement</a:t>
                      </a:r>
                      <a:endParaRPr lang="en-US" sz="800">
                        <a:solidFill>
                          <a:schemeClr val="tx1"/>
                        </a:solidFill>
                        <a:latin typeface="Nunito ExtraBold" panose="00000900000000000000" pitchFamily="2" charset="0"/>
                      </a:endParaRPr>
                    </a:p>
                  </a:txBody>
                  <a:tcPr marL="68580" marR="68580" marT="34290" marB="34290" anchor="ctr">
                    <a:solidFill>
                      <a:srgbClr val="E7357E"/>
                    </a:solidFill>
                  </a:tcPr>
                </a:tc>
                <a:tc rowSpan="2">
                  <a:txBody>
                    <a:bodyPr/>
                    <a:lstStyle/>
                    <a:p>
                      <a:pPr algn="ctr"/>
                      <a:r>
                        <a:rPr lang="en-US" sz="800" err="1">
                          <a:solidFill>
                            <a:schemeClr val="tx1"/>
                          </a:solidFill>
                          <a:latin typeface="Nunito ExtraBold" panose="00000900000000000000" pitchFamily="2" charset="0"/>
                        </a:rPr>
                        <a:t>LoB</a:t>
                      </a:r>
                      <a:r>
                        <a:rPr lang="en-US" sz="800">
                          <a:solidFill>
                            <a:schemeClr val="tx1"/>
                          </a:solidFill>
                          <a:latin typeface="Nunito ExtraBold" panose="00000900000000000000" pitchFamily="2" charset="0"/>
                        </a:rPr>
                        <a:t> Apps </a:t>
                      </a:r>
                      <a:r>
                        <a:rPr lang="en-US" sz="800" err="1">
                          <a:solidFill>
                            <a:schemeClr val="tx1"/>
                          </a:solidFill>
                          <a:latin typeface="Nunito ExtraBold" panose="00000900000000000000" pitchFamily="2" charset="0"/>
                        </a:rPr>
                        <a:t>ClusterManagement</a:t>
                      </a:r>
                      <a:endParaRPr lang="en-US" sz="800">
                        <a:solidFill>
                          <a:schemeClr val="tx1"/>
                        </a:solidFill>
                        <a:latin typeface="Nunito ExtraBold" panose="00000900000000000000" pitchFamily="2" charset="0"/>
                      </a:endParaRPr>
                    </a:p>
                  </a:txBody>
                  <a:tcPr marL="68580" marR="68580" marT="34290" marB="34290" anchor="ctr">
                    <a:solidFill>
                      <a:srgbClr val="E7357E"/>
                    </a:solidFill>
                  </a:tcPr>
                </a:tc>
                <a:tc rowSpan="2">
                  <a:txBody>
                    <a:bodyPr/>
                    <a:lstStyle/>
                    <a:p>
                      <a:pPr algn="ctr"/>
                      <a:r>
                        <a:rPr lang="en-US" sz="800">
                          <a:solidFill>
                            <a:schemeClr val="tx1"/>
                          </a:solidFill>
                          <a:latin typeface="Nunito ExtraBold" panose="00000900000000000000" pitchFamily="2" charset="0"/>
                        </a:rPr>
                        <a:t>Robotics </a:t>
                      </a:r>
                      <a:r>
                        <a:rPr lang="en-US" sz="800" err="1">
                          <a:solidFill>
                            <a:schemeClr val="tx1"/>
                          </a:solidFill>
                          <a:latin typeface="Nunito ExtraBold" panose="00000900000000000000" pitchFamily="2" charset="0"/>
                        </a:rPr>
                        <a:t>ClusterManagement</a:t>
                      </a:r>
                      <a:endParaRPr lang="en-US" sz="800">
                        <a:solidFill>
                          <a:schemeClr val="tx1"/>
                        </a:solidFill>
                        <a:latin typeface="Nunito ExtraBold" panose="00000900000000000000" pitchFamily="2" charset="0"/>
                      </a:endParaRPr>
                    </a:p>
                  </a:txBody>
                  <a:tcPr marL="68580" marR="68580" marT="34290" marB="34290" anchor="ctr">
                    <a:solidFill>
                      <a:srgbClr val="E7357E"/>
                    </a:solidFill>
                  </a:tcPr>
                </a:tc>
                <a:tc rowSpan="2">
                  <a:txBody>
                    <a:bodyPr/>
                    <a:lstStyle/>
                    <a:p>
                      <a:pPr algn="ctr"/>
                      <a:endParaRPr lang="en-US" sz="800">
                        <a:solidFill>
                          <a:schemeClr val="tx1"/>
                        </a:solidFill>
                        <a:latin typeface="Nunito ExtraBold" panose="00000900000000000000" pitchFamily="2" charset="0"/>
                      </a:endParaRPr>
                    </a:p>
                  </a:txBody>
                  <a:tcPr marL="68580" marR="68580" marT="34290" marB="34290" anchor="ctr">
                    <a:lnT w="12700" cap="flat" cmpd="sng" algn="ctr">
                      <a:solidFill>
                        <a:schemeClr val="tx1"/>
                      </a:solidFill>
                      <a:prstDash val="solid"/>
                      <a:round/>
                      <a:headEnd type="none" w="med" len="med"/>
                      <a:tailEnd type="none" w="med" len="med"/>
                    </a:lnT>
                    <a:noFill/>
                  </a:tcPr>
                </a:tc>
                <a:tc>
                  <a:txBody>
                    <a:bodyPr/>
                    <a:lstStyle/>
                    <a:p>
                      <a:pPr algn="ctr"/>
                      <a:r>
                        <a:rPr lang="en-US" sz="800">
                          <a:solidFill>
                            <a:schemeClr val="tx1"/>
                          </a:solidFill>
                          <a:latin typeface="Nunito ExtraBold" panose="00000900000000000000" pitchFamily="2" charset="0"/>
                        </a:rPr>
                        <a:t>ISO 9001</a:t>
                      </a:r>
                    </a:p>
                  </a:txBody>
                  <a:tcPr marL="68580" marR="68580" marT="34290" marB="34290" anchor="ctr">
                    <a:solidFill>
                      <a:srgbClr val="E7357E">
                        <a:alpha val="75000"/>
                      </a:srgbClr>
                    </a:solidFill>
                  </a:tcPr>
                </a:tc>
                <a:tc rowSpan="2">
                  <a:txBody>
                    <a:bodyPr/>
                    <a:lstStyle/>
                    <a:p>
                      <a:pPr algn="ctr"/>
                      <a:endParaRPr lang="en-US" sz="800">
                        <a:solidFill>
                          <a:schemeClr val="bg1">
                            <a:lumMod val="50000"/>
                            <a:lumOff val="50000"/>
                          </a:schemeClr>
                        </a:solidFill>
                        <a:latin typeface="Nunito SemiBold" panose="00000700000000000000" pitchFamily="2" charset="0"/>
                      </a:endParaRPr>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992459993"/>
                  </a:ext>
                </a:extLst>
              </a:tr>
              <a:tr h="22675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800">
                          <a:solidFill>
                            <a:schemeClr val="tx1"/>
                          </a:solidFill>
                          <a:latin typeface="Nunito ExtraBold" panose="00000900000000000000" pitchFamily="2" charset="0"/>
                        </a:rPr>
                        <a:t>ISO 27001</a:t>
                      </a:r>
                    </a:p>
                  </a:txBody>
                  <a:tcPr marL="68580" marR="68580" marT="34290" marB="34290" anchor="ctr">
                    <a:solidFill>
                      <a:srgbClr val="E7357E">
                        <a:alpha val="75000"/>
                      </a:srgbClr>
                    </a:solidFill>
                  </a:tcPr>
                </a:tc>
                <a:tc vMerge="1">
                  <a:txBody>
                    <a:bodyPr/>
                    <a:lstStyle/>
                    <a:p>
                      <a:endParaRPr lang="en-US"/>
                    </a:p>
                  </a:txBody>
                  <a:tcPr/>
                </a:tc>
                <a:extLst>
                  <a:ext uri="{0D108BD9-81ED-4DB2-BD59-A6C34878D82A}">
                    <a16:rowId xmlns:a16="http://schemas.microsoft.com/office/drawing/2014/main" val="3348902672"/>
                  </a:ext>
                </a:extLst>
              </a:tr>
              <a:tr h="462915">
                <a:tc>
                  <a:txBody>
                    <a:bodyPr/>
                    <a:lstStyle/>
                    <a:p>
                      <a:pPr algn="r"/>
                      <a:r>
                        <a:rPr lang="en-US" sz="800" b="0" i="0" u="none" strike="noStrike" cap="none">
                          <a:solidFill>
                            <a:srgbClr val="E7357E"/>
                          </a:solidFill>
                          <a:latin typeface="Nunito ExtraBold" panose="00000900000000000000" pitchFamily="2" charset="0"/>
                          <a:ea typeface="+mn-ea"/>
                          <a:cs typeface="+mn-cs"/>
                          <a:sym typeface="Arial"/>
                        </a:rPr>
                        <a:t>Project</a:t>
                      </a:r>
                    </a:p>
                    <a:p>
                      <a:pPr algn="r"/>
                      <a:r>
                        <a:rPr lang="en-US" sz="800" b="0" i="0" u="none" strike="noStrike" cap="none">
                          <a:solidFill>
                            <a:srgbClr val="E7357E"/>
                          </a:solidFill>
                          <a:latin typeface="Nunito ExtraBold" panose="00000900000000000000" pitchFamily="2" charset="0"/>
                          <a:ea typeface="+mn-ea"/>
                          <a:cs typeface="+mn-cs"/>
                          <a:sym typeface="Arial"/>
                        </a:rPr>
                        <a:t>Management</a:t>
                      </a:r>
                      <a:endParaRPr lang="en-US" sz="800" b="0">
                        <a:solidFill>
                          <a:srgbClr val="E7357E"/>
                        </a:solidFill>
                        <a:latin typeface="Nunito ExtraBold" panose="00000900000000000000" pitchFamily="2" charset="0"/>
                      </a:endParaRPr>
                    </a:p>
                  </a:txBody>
                  <a:tcPr marL="68580" marR="68580" marT="34290" marB="34290" anchor="ctr">
                    <a:lnL w="12700" cap="flat" cmpd="sng" algn="ctr">
                      <a:solidFill>
                        <a:schemeClr val="tx1">
                          <a:lumMod val="95000"/>
                        </a:schemeClr>
                      </a:solidFill>
                      <a:prstDash val="solid"/>
                      <a:round/>
                      <a:headEnd type="none" w="med" len="med"/>
                      <a:tailEnd type="none" w="med" len="med"/>
                    </a:lnL>
                    <a:lnR w="12700" cap="flat" cmpd="sng" algn="ctr">
                      <a:solidFill>
                        <a:schemeClr val="tx1">
                          <a:lumMod val="95000"/>
                        </a:schemeClr>
                      </a:solidFill>
                      <a:prstDash val="solid"/>
                      <a:round/>
                      <a:headEnd type="none" w="med" len="med"/>
                      <a:tailEnd type="none" w="med" len="med"/>
                    </a:lnR>
                    <a:lnT w="12700" cap="flat" cmpd="sng" algn="ctr">
                      <a:solidFill>
                        <a:schemeClr val="tx1">
                          <a:lumMod val="95000"/>
                        </a:schemeClr>
                      </a:solidFill>
                      <a:prstDash val="solid"/>
                      <a:round/>
                      <a:headEnd type="none" w="med" len="med"/>
                      <a:tailEnd type="none" w="med" len="med"/>
                    </a:lnT>
                    <a:lnB w="12700" cap="flat" cmpd="sng" algn="ctr">
                      <a:solidFill>
                        <a:schemeClr val="tx1">
                          <a:lumMod val="95000"/>
                        </a:schemeClr>
                      </a:solidFill>
                      <a:prstDash val="solid"/>
                      <a:round/>
                      <a:headEnd type="none" w="med" len="med"/>
                      <a:tailEnd type="none" w="med" len="med"/>
                    </a:lnB>
                  </a:tcPr>
                </a:tc>
                <a:tc>
                  <a:txBody>
                    <a:bodyPr/>
                    <a:lstStyle/>
                    <a:p>
                      <a:pPr algn="ctr"/>
                      <a:r>
                        <a:rPr lang="en-US" sz="700">
                          <a:solidFill>
                            <a:schemeClr val="bg1">
                              <a:lumMod val="50000"/>
                              <a:lumOff val="50000"/>
                            </a:schemeClr>
                          </a:solidFill>
                          <a:latin typeface="Nunito SemiBold" panose="00000700000000000000" pitchFamily="2" charset="0"/>
                        </a:rPr>
                        <a:t>Vertical Specific Technical Governance</a:t>
                      </a:r>
                    </a:p>
                  </a:txBody>
                  <a:tcPr marL="68580" marR="68580" marT="34290" marB="34290" anchor="ctr">
                    <a:lnL w="12700" cap="flat" cmpd="sng" algn="ctr">
                      <a:solidFill>
                        <a:schemeClr val="tx1">
                          <a:lumMod val="95000"/>
                        </a:schemeClr>
                      </a:solidFill>
                      <a:prstDash val="solid"/>
                      <a:round/>
                      <a:headEnd type="none" w="med" len="med"/>
                      <a:tailEnd type="none" w="med" len="med"/>
                    </a:lnL>
                  </a:tcPr>
                </a:tc>
                <a:tc>
                  <a:txBody>
                    <a:bodyPr/>
                    <a:lstStyle/>
                    <a:p>
                      <a:pPr algn="ctr"/>
                      <a:r>
                        <a:rPr lang="en-US" sz="700">
                          <a:solidFill>
                            <a:schemeClr val="bg1">
                              <a:lumMod val="50000"/>
                              <a:lumOff val="50000"/>
                            </a:schemeClr>
                          </a:solidFill>
                          <a:latin typeface="Nunito SemiBold" panose="00000700000000000000" pitchFamily="2" charset="0"/>
                        </a:rPr>
                        <a:t>Vertical Specific Governance</a:t>
                      </a:r>
                    </a:p>
                  </a:txBody>
                  <a:tcPr marL="68580" marR="68580" marT="34290" marB="34290" anchor="ctr"/>
                </a:tc>
                <a:tc>
                  <a:txBody>
                    <a:bodyPr/>
                    <a:lstStyle/>
                    <a:p>
                      <a:pPr algn="ctr"/>
                      <a:r>
                        <a:rPr lang="en-US" sz="700">
                          <a:solidFill>
                            <a:schemeClr val="bg1">
                              <a:lumMod val="50000"/>
                              <a:lumOff val="50000"/>
                            </a:schemeClr>
                          </a:solidFill>
                          <a:latin typeface="Nunito SemiBold" panose="00000700000000000000" pitchFamily="2" charset="0"/>
                        </a:rPr>
                        <a:t>Vertical Specific Governance</a:t>
                      </a:r>
                    </a:p>
                  </a:txBody>
                  <a:tcPr marL="68580" marR="68580" marT="34290" marB="34290" anchor="ctr"/>
                </a:tc>
                <a:tc>
                  <a:txBody>
                    <a:bodyPr/>
                    <a:lstStyle/>
                    <a:p>
                      <a:pPr algn="ctr"/>
                      <a:r>
                        <a:rPr lang="en-US" sz="700">
                          <a:solidFill>
                            <a:schemeClr val="bg1">
                              <a:lumMod val="50000"/>
                              <a:lumOff val="50000"/>
                            </a:schemeClr>
                          </a:solidFill>
                          <a:latin typeface="Nunito SemiBold" panose="00000700000000000000" pitchFamily="2" charset="0"/>
                        </a:rPr>
                        <a:t>Vertical Specific Governance</a:t>
                      </a:r>
                    </a:p>
                  </a:txBody>
                  <a:tcPr marL="68580" marR="68580" marT="34290" marB="34290" anchor="ctr"/>
                </a:tc>
                <a:tc>
                  <a:txBody>
                    <a:bodyPr/>
                    <a:lstStyle/>
                    <a:p>
                      <a:pPr algn="ctr"/>
                      <a:endParaRPr lang="en-US" sz="300">
                        <a:solidFill>
                          <a:schemeClr val="bg1">
                            <a:lumMod val="50000"/>
                            <a:lumOff val="50000"/>
                          </a:schemeClr>
                        </a:solidFill>
                        <a:latin typeface="Nunito SemiBold" panose="00000700000000000000" pitchFamily="2" charset="0"/>
                      </a:endParaRPr>
                    </a:p>
                  </a:txBody>
                  <a:tcPr marL="68580" marR="68580" marT="34290" marB="34290" anchor="ctr"/>
                </a:tc>
                <a:tc rowSpan="5">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a:solidFill>
                            <a:srgbClr val="E7357E"/>
                          </a:solidFill>
                          <a:latin typeface="Nunito ExtraBold" panose="00000900000000000000" pitchFamily="2" charset="0"/>
                        </a:rPr>
                        <a:t>Technical Delivery</a:t>
                      </a:r>
                    </a:p>
                  </a:txBody>
                  <a:tcPr marL="68580" marR="68580" marT="34290" marB="34290" anchor="ctr">
                    <a:noFill/>
                  </a:tcPr>
                </a:tc>
                <a:tc>
                  <a:txBody>
                    <a:bodyPr/>
                    <a:lstStyle/>
                    <a:p>
                      <a:pPr algn="ctr"/>
                      <a:r>
                        <a:rPr lang="en-US" sz="700">
                          <a:solidFill>
                            <a:schemeClr val="bg1">
                              <a:lumMod val="50000"/>
                              <a:lumOff val="50000"/>
                            </a:schemeClr>
                          </a:solidFill>
                          <a:latin typeface="Nunito SemiBold" panose="00000700000000000000" pitchFamily="2" charset="0"/>
                        </a:rPr>
                        <a:t>PMI, PRINCE2, </a:t>
                      </a:r>
                      <a:r>
                        <a:rPr lang="en-US" sz="700" err="1">
                          <a:solidFill>
                            <a:schemeClr val="bg1">
                              <a:lumMod val="50000"/>
                              <a:lumOff val="50000"/>
                            </a:schemeClr>
                          </a:solidFill>
                          <a:latin typeface="Nunito SemiBold" panose="00000700000000000000" pitchFamily="2" charset="0"/>
                        </a:rPr>
                        <a:t>SAFe</a:t>
                      </a:r>
                      <a:r>
                        <a:rPr lang="en-US" sz="700">
                          <a:solidFill>
                            <a:schemeClr val="bg1">
                              <a:lumMod val="50000"/>
                              <a:lumOff val="50000"/>
                            </a:schemeClr>
                          </a:solidFill>
                          <a:latin typeface="Nunito SemiBold" panose="00000700000000000000" pitchFamily="2" charset="0"/>
                        </a:rPr>
                        <a:t>, CMMI Approach, Tools, Reporting, Change </a:t>
                      </a:r>
                      <a:r>
                        <a:rPr lang="en-US" sz="700" err="1">
                          <a:solidFill>
                            <a:schemeClr val="bg1">
                              <a:lumMod val="50000"/>
                              <a:lumOff val="50000"/>
                            </a:schemeClr>
                          </a:solidFill>
                          <a:latin typeface="Nunito SemiBold" panose="00000700000000000000" pitchFamily="2" charset="0"/>
                        </a:rPr>
                        <a:t>Mgmt</a:t>
                      </a:r>
                      <a:r>
                        <a:rPr lang="en-US" sz="700">
                          <a:solidFill>
                            <a:schemeClr val="bg1">
                              <a:lumMod val="50000"/>
                              <a:lumOff val="50000"/>
                            </a:schemeClr>
                          </a:solidFill>
                          <a:latin typeface="Nunito SemiBold" panose="00000700000000000000" pitchFamily="2" charset="0"/>
                        </a:rPr>
                        <a:t>, </a:t>
                      </a:r>
                      <a:r>
                        <a:rPr lang="en-US" sz="700" err="1">
                          <a:solidFill>
                            <a:schemeClr val="bg1">
                              <a:lumMod val="50000"/>
                              <a:lumOff val="50000"/>
                            </a:schemeClr>
                          </a:solidFill>
                          <a:latin typeface="Nunito SemiBold" panose="00000700000000000000" pitchFamily="2" charset="0"/>
                        </a:rPr>
                        <a:t>Proj</a:t>
                      </a:r>
                      <a:r>
                        <a:rPr lang="en-US" sz="700">
                          <a:solidFill>
                            <a:schemeClr val="bg1">
                              <a:lumMod val="50000"/>
                              <a:lumOff val="50000"/>
                            </a:schemeClr>
                          </a:solidFill>
                          <a:latin typeface="Nunito SemiBold" panose="00000700000000000000" pitchFamily="2" charset="0"/>
                        </a:rPr>
                        <a:t> Driving &amp; Escalations, Output Wrap-up</a:t>
                      </a:r>
                    </a:p>
                  </a:txBody>
                  <a:tcPr marL="68580" marR="68580" marT="34290" marB="34290" anchor="ctr"/>
                </a:tc>
                <a:extLst>
                  <a:ext uri="{0D108BD9-81ED-4DB2-BD59-A6C34878D82A}">
                    <a16:rowId xmlns:a16="http://schemas.microsoft.com/office/drawing/2014/main" val="2967443499"/>
                  </a:ext>
                </a:extLst>
              </a:tr>
              <a:tr h="428593">
                <a:tc>
                  <a:txBody>
                    <a:bodyPr/>
                    <a:lstStyle/>
                    <a:p>
                      <a:pPr algn="r"/>
                      <a:r>
                        <a:rPr lang="en-US" sz="800" b="0" i="0" u="none" strike="noStrike" cap="none">
                          <a:solidFill>
                            <a:srgbClr val="E7357E"/>
                          </a:solidFill>
                          <a:latin typeface="Nunito ExtraBold" panose="00000900000000000000" pitchFamily="2" charset="0"/>
                          <a:ea typeface="+mn-ea"/>
                          <a:cs typeface="+mn-cs"/>
                          <a:sym typeface="Arial"/>
                        </a:rPr>
                        <a:t>Product</a:t>
                      </a:r>
                    </a:p>
                    <a:p>
                      <a:pPr algn="r"/>
                      <a:r>
                        <a:rPr lang="en-US" sz="800" b="0" i="0" u="none" strike="noStrike" cap="none">
                          <a:solidFill>
                            <a:srgbClr val="E7357E"/>
                          </a:solidFill>
                          <a:latin typeface="Nunito ExtraBold" panose="00000900000000000000" pitchFamily="2" charset="0"/>
                          <a:ea typeface="+mn-ea"/>
                          <a:cs typeface="+mn-cs"/>
                          <a:sym typeface="Arial"/>
                        </a:rPr>
                        <a:t>Management</a:t>
                      </a:r>
                      <a:endParaRPr lang="en-US" sz="800" b="0">
                        <a:solidFill>
                          <a:srgbClr val="E7357E"/>
                        </a:solidFill>
                        <a:latin typeface="Nunito ExtraBold" panose="00000900000000000000" pitchFamily="2" charset="0"/>
                      </a:endParaRPr>
                    </a:p>
                  </a:txBody>
                  <a:tcPr marL="68580" marR="68580" marT="34290" marB="34290" anchor="ctr">
                    <a:lnL w="12700" cap="flat" cmpd="sng" algn="ctr">
                      <a:solidFill>
                        <a:schemeClr val="tx1">
                          <a:lumMod val="95000"/>
                        </a:schemeClr>
                      </a:solidFill>
                      <a:prstDash val="solid"/>
                      <a:round/>
                      <a:headEnd type="none" w="med" len="med"/>
                      <a:tailEnd type="none" w="med" len="med"/>
                    </a:lnL>
                    <a:lnR w="12700" cap="flat" cmpd="sng" algn="ctr">
                      <a:solidFill>
                        <a:schemeClr val="tx1">
                          <a:lumMod val="95000"/>
                        </a:schemeClr>
                      </a:solidFill>
                      <a:prstDash val="solid"/>
                      <a:round/>
                      <a:headEnd type="none" w="med" len="med"/>
                      <a:tailEnd type="none" w="med" len="med"/>
                    </a:lnR>
                    <a:lnT w="12700" cap="flat" cmpd="sng" algn="ctr">
                      <a:solidFill>
                        <a:schemeClr val="tx1">
                          <a:lumMod val="95000"/>
                        </a:schemeClr>
                      </a:solidFill>
                      <a:prstDash val="solid"/>
                      <a:round/>
                      <a:headEnd type="none" w="med" len="med"/>
                      <a:tailEnd type="none" w="med" len="med"/>
                    </a:lnT>
                    <a:lnB w="12700" cap="flat" cmpd="sng" algn="ctr">
                      <a:solidFill>
                        <a:schemeClr val="tx1">
                          <a:lumMod val="95000"/>
                        </a:schemeClr>
                      </a:solidFill>
                      <a:prstDash val="solid"/>
                      <a:round/>
                      <a:headEnd type="none" w="med" len="med"/>
                      <a:tailEnd type="none" w="med" len="med"/>
                    </a:lnB>
                  </a:tcPr>
                </a:tc>
                <a:tc>
                  <a:txBody>
                    <a:bodyPr/>
                    <a:lstStyle/>
                    <a:p>
                      <a:pPr algn="ctr"/>
                      <a:r>
                        <a:rPr lang="en-US" sz="700">
                          <a:solidFill>
                            <a:schemeClr val="bg1">
                              <a:lumMod val="50000"/>
                              <a:lumOff val="50000"/>
                            </a:schemeClr>
                          </a:solidFill>
                          <a:latin typeface="Nunito SemiBold" panose="00000700000000000000" pitchFamily="2" charset="0"/>
                        </a:rPr>
                        <a:t>Automotive Product Consultancy</a:t>
                      </a:r>
                    </a:p>
                  </a:txBody>
                  <a:tcPr marL="68580" marR="68580" marT="34290" marB="34290" anchor="ctr">
                    <a:lnL w="12700" cap="flat" cmpd="sng" algn="ctr">
                      <a:solidFill>
                        <a:schemeClr val="tx1">
                          <a:lumMod val="95000"/>
                        </a:schemeClr>
                      </a:solidFill>
                      <a:prstDash val="solid"/>
                      <a:round/>
                      <a:headEnd type="none" w="med" len="med"/>
                      <a:tailEnd type="none" w="med" len="med"/>
                    </a:lnL>
                  </a:tcPr>
                </a:tc>
                <a:tc>
                  <a:txBody>
                    <a:bodyPr/>
                    <a:lstStyle/>
                    <a:p>
                      <a:pPr algn="ctr"/>
                      <a:r>
                        <a:rPr lang="en-US" sz="700">
                          <a:solidFill>
                            <a:schemeClr val="bg1">
                              <a:lumMod val="50000"/>
                              <a:lumOff val="50000"/>
                            </a:schemeClr>
                          </a:solidFill>
                          <a:latin typeface="Nunito SemiBold" panose="00000700000000000000" pitchFamily="2" charset="0"/>
                        </a:rPr>
                        <a:t>Customized, Cutting-edge, Future Product Consultancy</a:t>
                      </a:r>
                    </a:p>
                  </a:txBody>
                  <a:tcPr marL="68580" marR="68580" marT="34290" marB="34290" anchor="ctr"/>
                </a:tc>
                <a:tc>
                  <a:txBody>
                    <a:bodyPr/>
                    <a:lstStyle/>
                    <a:p>
                      <a:pPr algn="ctr"/>
                      <a:r>
                        <a:rPr lang="en-US" sz="700">
                          <a:solidFill>
                            <a:schemeClr val="bg1">
                              <a:lumMod val="50000"/>
                              <a:lumOff val="50000"/>
                            </a:schemeClr>
                          </a:solidFill>
                          <a:latin typeface="Nunito SemiBold" panose="00000700000000000000" pitchFamily="2" charset="0"/>
                        </a:rPr>
                        <a:t>B2B2C, B2C, </a:t>
                      </a:r>
                      <a:r>
                        <a:rPr lang="en-US" sz="700" err="1">
                          <a:solidFill>
                            <a:schemeClr val="bg1">
                              <a:lumMod val="50000"/>
                              <a:lumOff val="50000"/>
                            </a:schemeClr>
                          </a:solidFill>
                          <a:latin typeface="Nunito SemiBold" panose="00000700000000000000" pitchFamily="2" charset="0"/>
                        </a:rPr>
                        <a:t>XaaS</a:t>
                      </a:r>
                      <a:r>
                        <a:rPr lang="en-US" sz="700">
                          <a:solidFill>
                            <a:schemeClr val="bg1">
                              <a:lumMod val="50000"/>
                              <a:lumOff val="50000"/>
                            </a:schemeClr>
                          </a:solidFill>
                          <a:latin typeface="Nunito SemiBold" panose="00000700000000000000" pitchFamily="2" charset="0"/>
                        </a:rPr>
                        <a:t> Application Product Consultancy</a:t>
                      </a:r>
                    </a:p>
                  </a:txBody>
                  <a:tcPr marL="68580" marR="68580" marT="34290" marB="34290" anchor="ctr"/>
                </a:tc>
                <a:tc>
                  <a:txBody>
                    <a:bodyPr/>
                    <a:lstStyle/>
                    <a:p>
                      <a:pPr algn="ctr"/>
                      <a:r>
                        <a:rPr lang="en-US" sz="700">
                          <a:solidFill>
                            <a:schemeClr val="bg1">
                              <a:lumMod val="50000"/>
                              <a:lumOff val="50000"/>
                            </a:schemeClr>
                          </a:solidFill>
                          <a:latin typeface="Nunito SemiBold" panose="00000700000000000000" pitchFamily="2" charset="0"/>
                        </a:rPr>
                        <a:t>Robotic Arms &amp; Tools, Autonomous Robots, Computer vision enabled Robots</a:t>
                      </a:r>
                    </a:p>
                  </a:txBody>
                  <a:tcPr marL="68580" marR="68580" marT="34290" marB="34290" anchor="ctr"/>
                </a:tc>
                <a:tc>
                  <a:txBody>
                    <a:bodyPr/>
                    <a:lstStyle/>
                    <a:p>
                      <a:pPr algn="ctr"/>
                      <a:endParaRPr lang="en-US" sz="300">
                        <a:solidFill>
                          <a:schemeClr val="bg1">
                            <a:lumMod val="50000"/>
                            <a:lumOff val="50000"/>
                          </a:schemeClr>
                        </a:solidFill>
                        <a:latin typeface="Nunito SemiBold" panose="00000700000000000000" pitchFamily="2" charset="0"/>
                      </a:endParaRPr>
                    </a:p>
                  </a:txBody>
                  <a:tcPr marL="68580" marR="68580" marT="34290" marB="34290" anchor="ctr"/>
                </a:tc>
                <a:tc vMerge="1">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10000"/>
                        <a:lumOff val="90000"/>
                      </a:schemeClr>
                    </a:solidFill>
                  </a:tcPr>
                </a:tc>
                <a:tc>
                  <a:txBody>
                    <a:bodyPr/>
                    <a:lstStyle/>
                    <a:p>
                      <a:pPr algn="ctr"/>
                      <a:r>
                        <a:rPr lang="en-US" sz="700">
                          <a:solidFill>
                            <a:schemeClr val="bg1">
                              <a:lumMod val="50000"/>
                              <a:lumOff val="50000"/>
                            </a:schemeClr>
                          </a:solidFill>
                          <a:latin typeface="Nunito SemiBold" panose="00000700000000000000" pitchFamily="2" charset="0"/>
                        </a:rPr>
                        <a:t>Product Vision, Product Design, Go-To Market Strategy, Monetization</a:t>
                      </a:r>
                    </a:p>
                  </a:txBody>
                  <a:tcPr marL="68580" marR="68580" marT="34290" marB="34290" anchor="ctr">
                    <a:lnR w="12700" cap="flat" cmpd="sng" algn="ctr">
                      <a:solidFill>
                        <a:schemeClr val="tx1">
                          <a:lumMod val="95000"/>
                        </a:schemeClr>
                      </a:solidFill>
                      <a:prstDash val="solid"/>
                      <a:round/>
                      <a:headEnd type="none" w="med" len="med"/>
                      <a:tailEnd type="none" w="med" len="med"/>
                    </a:lnR>
                  </a:tcPr>
                </a:tc>
                <a:extLst>
                  <a:ext uri="{0D108BD9-81ED-4DB2-BD59-A6C34878D82A}">
                    <a16:rowId xmlns:a16="http://schemas.microsoft.com/office/drawing/2014/main" val="906905377"/>
                  </a:ext>
                </a:extLst>
              </a:tr>
              <a:tr h="634397">
                <a:tc>
                  <a:txBody>
                    <a:bodyPr/>
                    <a:lstStyle/>
                    <a:p>
                      <a:pPr algn="r"/>
                      <a:r>
                        <a:rPr lang="en-US" sz="800" b="0" i="0" u="none" strike="noStrike" cap="none">
                          <a:solidFill>
                            <a:srgbClr val="E7357E"/>
                          </a:solidFill>
                          <a:latin typeface="Nunito ExtraBold" panose="00000900000000000000" pitchFamily="2" charset="0"/>
                          <a:ea typeface="+mn-ea"/>
                          <a:cs typeface="+mn-cs"/>
                          <a:sym typeface="Arial"/>
                        </a:rPr>
                        <a:t>Technical</a:t>
                      </a:r>
                    </a:p>
                    <a:p>
                      <a:pPr algn="r"/>
                      <a:r>
                        <a:rPr lang="en-US" sz="800" b="0" i="0" u="none" strike="noStrike" cap="none">
                          <a:solidFill>
                            <a:srgbClr val="E7357E"/>
                          </a:solidFill>
                          <a:latin typeface="Nunito ExtraBold" panose="00000900000000000000" pitchFamily="2" charset="0"/>
                          <a:ea typeface="+mn-ea"/>
                          <a:cs typeface="+mn-cs"/>
                          <a:sym typeface="Arial"/>
                        </a:rPr>
                        <a:t>Guilds</a:t>
                      </a:r>
                      <a:endParaRPr lang="en-US" sz="800" b="0">
                        <a:solidFill>
                          <a:srgbClr val="E7357E"/>
                        </a:solidFill>
                        <a:latin typeface="Nunito ExtraBold" panose="00000900000000000000" pitchFamily="2" charset="0"/>
                      </a:endParaRPr>
                    </a:p>
                  </a:txBody>
                  <a:tcPr marL="68580" marR="68580" marT="34290" marB="34290" anchor="ctr">
                    <a:lnL w="12700" cap="flat" cmpd="sng" algn="ctr">
                      <a:solidFill>
                        <a:schemeClr val="tx1">
                          <a:lumMod val="95000"/>
                        </a:schemeClr>
                      </a:solidFill>
                      <a:prstDash val="solid"/>
                      <a:round/>
                      <a:headEnd type="none" w="med" len="med"/>
                      <a:tailEnd type="none" w="med" len="med"/>
                    </a:lnL>
                    <a:lnR w="12700" cap="flat" cmpd="sng" algn="ctr">
                      <a:solidFill>
                        <a:schemeClr val="tx1">
                          <a:lumMod val="95000"/>
                        </a:schemeClr>
                      </a:solidFill>
                      <a:prstDash val="solid"/>
                      <a:round/>
                      <a:headEnd type="none" w="med" len="med"/>
                      <a:tailEnd type="none" w="med" len="med"/>
                    </a:lnR>
                    <a:lnT w="12700" cap="flat" cmpd="sng" algn="ctr">
                      <a:solidFill>
                        <a:schemeClr val="tx1">
                          <a:lumMod val="95000"/>
                        </a:schemeClr>
                      </a:solidFill>
                      <a:prstDash val="solid"/>
                      <a:round/>
                      <a:headEnd type="none" w="med" len="med"/>
                      <a:tailEnd type="none" w="med" len="med"/>
                    </a:lnT>
                    <a:lnB w="12700" cap="flat" cmpd="sng" algn="ctr">
                      <a:solidFill>
                        <a:schemeClr val="tx1">
                          <a:lumMod val="95000"/>
                        </a:schemeClr>
                      </a:solidFill>
                      <a:prstDash val="solid"/>
                      <a:round/>
                      <a:headEnd type="none" w="med" len="med"/>
                      <a:tailEnd type="none" w="med" len="med"/>
                    </a:lnB>
                  </a:tcPr>
                </a:tc>
                <a:tc>
                  <a:txBody>
                    <a:bodyPr/>
                    <a:lstStyle/>
                    <a:p>
                      <a:pPr algn="ctr"/>
                      <a:r>
                        <a:rPr lang="en-US" sz="700" err="1">
                          <a:solidFill>
                            <a:schemeClr val="bg1">
                              <a:lumMod val="50000"/>
                              <a:lumOff val="50000"/>
                            </a:schemeClr>
                          </a:solidFill>
                          <a:latin typeface="Nunito SemiBold" panose="00000700000000000000" pitchFamily="2" charset="0"/>
                        </a:rPr>
                        <a:t>Autosar</a:t>
                      </a:r>
                      <a:r>
                        <a:rPr lang="en-US" sz="700">
                          <a:solidFill>
                            <a:schemeClr val="bg1">
                              <a:lumMod val="50000"/>
                              <a:lumOff val="50000"/>
                            </a:schemeClr>
                          </a:solidFill>
                          <a:latin typeface="Nunito SemiBold" panose="00000700000000000000" pitchFamily="2" charset="0"/>
                        </a:rPr>
                        <a:t>, RTOS, CAN</a:t>
                      </a:r>
                    </a:p>
                    <a:p>
                      <a:pPr algn="ctr"/>
                      <a:r>
                        <a:rPr lang="en-US" sz="700">
                          <a:solidFill>
                            <a:schemeClr val="bg1">
                              <a:lumMod val="50000"/>
                              <a:lumOff val="50000"/>
                            </a:schemeClr>
                          </a:solidFill>
                          <a:latin typeface="Nunito SemiBold" panose="00000700000000000000" pitchFamily="2" charset="0"/>
                        </a:rPr>
                        <a:t>----------------</a:t>
                      </a:r>
                    </a:p>
                    <a:p>
                      <a:pPr algn="ctr"/>
                      <a:r>
                        <a:rPr lang="en-US" sz="700">
                          <a:solidFill>
                            <a:schemeClr val="bg1">
                              <a:lumMod val="50000"/>
                              <a:lumOff val="50000"/>
                            </a:schemeClr>
                          </a:solidFill>
                          <a:latin typeface="Nunito SemiBold" panose="00000700000000000000" pitchFamily="2" charset="0"/>
                        </a:rPr>
                        <a:t>Embedded C, C++, Python automation, Automotive Specific Tools &amp; HW Setups</a:t>
                      </a:r>
                    </a:p>
                  </a:txBody>
                  <a:tcPr marL="68580" marR="68580" marT="34290" marB="34290" anchor="ctr">
                    <a:lnL w="12700" cap="flat" cmpd="sng" algn="ctr">
                      <a:solidFill>
                        <a:schemeClr val="tx1">
                          <a:lumMod val="95000"/>
                        </a:schemeClr>
                      </a:solidFill>
                      <a:prstDash val="solid"/>
                      <a:round/>
                      <a:headEnd type="none" w="med" len="med"/>
                      <a:tailEnd type="none" w="med" len="med"/>
                    </a:lnL>
                  </a:tcPr>
                </a:tc>
                <a:tc>
                  <a:txBody>
                    <a:bodyPr/>
                    <a:lstStyle/>
                    <a:p>
                      <a:pPr algn="ctr"/>
                      <a:r>
                        <a:rPr lang="en-US" sz="700">
                          <a:solidFill>
                            <a:schemeClr val="bg1">
                              <a:lumMod val="50000"/>
                              <a:lumOff val="50000"/>
                            </a:schemeClr>
                          </a:solidFill>
                          <a:latin typeface="Nunito SemiBold" panose="00000700000000000000" pitchFamily="2" charset="0"/>
                        </a:rPr>
                        <a:t>IoT, AI, ML/DL, Linux, Networking, Embedded</a:t>
                      </a:r>
                    </a:p>
                    <a:p>
                      <a:pPr algn="ctr"/>
                      <a:r>
                        <a:rPr lang="en-US" sz="700">
                          <a:solidFill>
                            <a:schemeClr val="bg1">
                              <a:lumMod val="50000"/>
                              <a:lumOff val="50000"/>
                            </a:schemeClr>
                          </a:solidFill>
                          <a:latin typeface="Nunito SemiBold" panose="00000700000000000000" pitchFamily="2" charset="0"/>
                        </a:rPr>
                        <a:t>----------------</a:t>
                      </a:r>
                    </a:p>
                    <a:p>
                      <a:pPr algn="ctr"/>
                      <a:r>
                        <a:rPr lang="en-US" sz="700">
                          <a:solidFill>
                            <a:schemeClr val="bg1">
                              <a:lumMod val="50000"/>
                              <a:lumOff val="50000"/>
                            </a:schemeClr>
                          </a:solidFill>
                          <a:latin typeface="Nunito SemiBold" panose="00000700000000000000" pitchFamily="2" charset="0"/>
                        </a:rPr>
                        <a:t>C++, Python, Go</a:t>
                      </a:r>
                    </a:p>
                  </a:txBody>
                  <a:tcPr marL="68580" marR="68580" marT="34290" marB="34290" anchor="ctr"/>
                </a:tc>
                <a:tc>
                  <a:txBody>
                    <a:bodyPr/>
                    <a:lstStyle/>
                    <a:p>
                      <a:pPr algn="ctr"/>
                      <a:r>
                        <a:rPr lang="en-US" sz="700" err="1">
                          <a:solidFill>
                            <a:schemeClr val="bg1">
                              <a:lumMod val="50000"/>
                              <a:lumOff val="50000"/>
                            </a:schemeClr>
                          </a:solidFill>
                          <a:latin typeface="Nunito SemiBold" panose="00000700000000000000" pitchFamily="2" charset="0"/>
                        </a:rPr>
                        <a:t>Saas</a:t>
                      </a:r>
                      <a:r>
                        <a:rPr lang="en-US" sz="700">
                          <a:solidFill>
                            <a:schemeClr val="bg1">
                              <a:lumMod val="50000"/>
                              <a:lumOff val="50000"/>
                            </a:schemeClr>
                          </a:solidFill>
                          <a:latin typeface="Nunito SemiBold" panose="00000700000000000000" pitchFamily="2" charset="0"/>
                        </a:rPr>
                        <a:t>, Distributed, Applications, SPA, Mobile Apps</a:t>
                      </a:r>
                    </a:p>
                    <a:p>
                      <a:pPr algn="ctr"/>
                      <a:r>
                        <a:rPr lang="en-US" sz="700">
                          <a:solidFill>
                            <a:schemeClr val="bg1">
                              <a:lumMod val="50000"/>
                              <a:lumOff val="50000"/>
                            </a:schemeClr>
                          </a:solidFill>
                          <a:latin typeface="Nunito SemiBold" panose="00000700000000000000" pitchFamily="2" charset="0"/>
                        </a:rPr>
                        <a:t>----------------</a:t>
                      </a:r>
                    </a:p>
                    <a:p>
                      <a:pPr algn="ctr"/>
                      <a:r>
                        <a:rPr lang="en-US" sz="700">
                          <a:solidFill>
                            <a:schemeClr val="bg1">
                              <a:lumMod val="50000"/>
                              <a:lumOff val="50000"/>
                            </a:schemeClr>
                          </a:solidFill>
                          <a:latin typeface="Nunito SemiBold" panose="00000700000000000000" pitchFamily="2" charset="0"/>
                        </a:rPr>
                        <a:t>.NET, Java, React, Angular, SQL/ No-SQL, Cloud, Microservices</a:t>
                      </a:r>
                    </a:p>
                  </a:txBody>
                  <a:tcPr marL="68580" marR="68580" marT="34290" marB="34290" anchor="ctr"/>
                </a:tc>
                <a:tc>
                  <a:txBody>
                    <a:bodyPr/>
                    <a:lstStyle/>
                    <a:p>
                      <a:pPr algn="ctr"/>
                      <a:r>
                        <a:rPr lang="en-US" sz="700">
                          <a:solidFill>
                            <a:schemeClr val="bg1">
                              <a:lumMod val="50000"/>
                              <a:lumOff val="50000"/>
                            </a:schemeClr>
                          </a:solidFill>
                          <a:latin typeface="Nunito SemiBold" panose="00000700000000000000" pitchFamily="2" charset="0"/>
                        </a:rPr>
                        <a:t>Embedded Development, C++, Python, ROS, electro-mechanics, drivers, physical integrations</a:t>
                      </a:r>
                    </a:p>
                  </a:txBody>
                  <a:tcPr marL="68580" marR="68580" marT="34290" marB="34290" anchor="ctr"/>
                </a:tc>
                <a:tc>
                  <a:txBody>
                    <a:bodyPr/>
                    <a:lstStyle/>
                    <a:p>
                      <a:pPr algn="ctr"/>
                      <a:endParaRPr lang="en-US" sz="300">
                        <a:solidFill>
                          <a:schemeClr val="bg1">
                            <a:lumMod val="50000"/>
                            <a:lumOff val="50000"/>
                          </a:schemeClr>
                        </a:solidFill>
                        <a:latin typeface="Nunito SemiBold" panose="00000700000000000000" pitchFamily="2" charset="0"/>
                      </a:endParaRPr>
                    </a:p>
                  </a:txBody>
                  <a:tcPr marL="68580" marR="68580" marT="34290" marB="34290" anchor="ctr"/>
                </a:tc>
                <a:tc v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050">
                        <a:solidFill>
                          <a:schemeClr val="bg1">
                            <a:lumMod val="50000"/>
                            <a:lumOff val="50000"/>
                          </a:schemeClr>
                        </a:solidFill>
                        <a:latin typeface="Nunito ExtraBold" panose="00000900000000000000" pitchFamily="2"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10000"/>
                        <a:lumOff val="90000"/>
                      </a:schemeClr>
                    </a:solidFill>
                  </a:tcPr>
                </a:tc>
                <a:tc>
                  <a:txBody>
                    <a:bodyPr/>
                    <a:lstStyle/>
                    <a:p>
                      <a:pPr algn="ctr"/>
                      <a:r>
                        <a:rPr lang="en-US" sz="700">
                          <a:solidFill>
                            <a:schemeClr val="bg1">
                              <a:lumMod val="50000"/>
                              <a:lumOff val="50000"/>
                            </a:schemeClr>
                          </a:solidFill>
                          <a:latin typeface="Nunito SemiBold" panose="00000700000000000000" pitchFamily="2" charset="0"/>
                        </a:rPr>
                        <a:t>Technical Principles, Patters, Practices, Frameworks, Blueprint Makin, Flows, Tools, Dev Env Setup, Cloud Infrastructure, CI/CD</a:t>
                      </a:r>
                    </a:p>
                  </a:txBody>
                  <a:tcPr marL="68580" marR="68580" marT="34290" marB="34290" anchor="ctr"/>
                </a:tc>
                <a:extLst>
                  <a:ext uri="{0D108BD9-81ED-4DB2-BD59-A6C34878D82A}">
                    <a16:rowId xmlns:a16="http://schemas.microsoft.com/office/drawing/2014/main" val="1799289214"/>
                  </a:ext>
                </a:extLst>
              </a:tr>
              <a:tr h="497205">
                <a:tc>
                  <a:txBody>
                    <a:bodyPr/>
                    <a:lstStyle/>
                    <a:p>
                      <a:pPr algn="r"/>
                      <a:r>
                        <a:rPr lang="en-US" sz="800" b="0" i="0" u="none" strike="noStrike" cap="none">
                          <a:solidFill>
                            <a:srgbClr val="E7357E"/>
                          </a:solidFill>
                          <a:latin typeface="Nunito ExtraBold" panose="00000900000000000000" pitchFamily="2" charset="0"/>
                          <a:ea typeface="+mn-ea"/>
                          <a:cs typeface="+mn-cs"/>
                          <a:sym typeface="Arial"/>
                        </a:rPr>
                        <a:t>Allocation</a:t>
                      </a:r>
                    </a:p>
                    <a:p>
                      <a:pPr algn="r"/>
                      <a:r>
                        <a:rPr lang="en-US" sz="800" b="0" i="0" u="none" strike="noStrike" cap="none">
                          <a:solidFill>
                            <a:srgbClr val="E7357E"/>
                          </a:solidFill>
                          <a:latin typeface="Nunito ExtraBold" panose="00000900000000000000" pitchFamily="2" charset="0"/>
                          <a:ea typeface="+mn-ea"/>
                          <a:cs typeface="+mn-cs"/>
                          <a:sym typeface="Arial"/>
                        </a:rPr>
                        <a:t>Management</a:t>
                      </a:r>
                      <a:endParaRPr lang="en-US" sz="800" b="0">
                        <a:solidFill>
                          <a:srgbClr val="E7357E"/>
                        </a:solidFill>
                        <a:latin typeface="Nunito ExtraBold" panose="00000900000000000000" pitchFamily="2" charset="0"/>
                      </a:endParaRPr>
                    </a:p>
                  </a:txBody>
                  <a:tcPr marL="68580" marR="68580" marT="34290" marB="34290" anchor="ctr">
                    <a:lnL w="12700" cap="flat" cmpd="sng" algn="ctr">
                      <a:solidFill>
                        <a:schemeClr val="tx1">
                          <a:lumMod val="95000"/>
                        </a:schemeClr>
                      </a:solidFill>
                      <a:prstDash val="solid"/>
                      <a:round/>
                      <a:headEnd type="none" w="med" len="med"/>
                      <a:tailEnd type="none" w="med" len="med"/>
                    </a:lnL>
                    <a:lnR w="12700" cap="flat" cmpd="sng" algn="ctr">
                      <a:solidFill>
                        <a:schemeClr val="tx1">
                          <a:lumMod val="95000"/>
                        </a:schemeClr>
                      </a:solidFill>
                      <a:prstDash val="solid"/>
                      <a:round/>
                      <a:headEnd type="none" w="med" len="med"/>
                      <a:tailEnd type="none" w="med" len="med"/>
                    </a:lnR>
                    <a:lnT w="12700" cap="flat" cmpd="sng" algn="ctr">
                      <a:solidFill>
                        <a:schemeClr val="tx1">
                          <a:lumMod val="95000"/>
                        </a:schemeClr>
                      </a:solidFill>
                      <a:prstDash val="solid"/>
                      <a:round/>
                      <a:headEnd type="none" w="med" len="med"/>
                      <a:tailEnd type="none" w="med" len="med"/>
                    </a:lnT>
                    <a:lnB w="12700" cap="flat" cmpd="sng" algn="ctr">
                      <a:solidFill>
                        <a:schemeClr val="tx1">
                          <a:lumMod val="95000"/>
                        </a:schemeClr>
                      </a:solidFill>
                      <a:prstDash val="solid"/>
                      <a:round/>
                      <a:headEnd type="none" w="med" len="med"/>
                      <a:tailEnd type="none" w="med" len="med"/>
                    </a:lnB>
                  </a:tcPr>
                </a:tc>
                <a:tc>
                  <a:txBody>
                    <a:bodyPr/>
                    <a:lstStyle/>
                    <a:p>
                      <a:pPr algn="ctr"/>
                      <a:r>
                        <a:rPr lang="en-US" sz="700">
                          <a:solidFill>
                            <a:schemeClr val="bg1">
                              <a:lumMod val="50000"/>
                              <a:lumOff val="50000"/>
                            </a:schemeClr>
                          </a:solidFill>
                          <a:latin typeface="Nunito SemiBold" panose="00000700000000000000" pitchFamily="2" charset="0"/>
                        </a:rPr>
                        <a:t>ASPICE, AUTOSAR trained team, industry specific trainings</a:t>
                      </a:r>
                    </a:p>
                  </a:txBody>
                  <a:tcPr marL="68580" marR="68580" marT="34290" marB="34290" anchor="ctr">
                    <a:lnL w="12700" cap="flat" cmpd="sng" algn="ctr">
                      <a:solidFill>
                        <a:schemeClr val="tx1">
                          <a:lumMod val="95000"/>
                        </a:schemeClr>
                      </a:solidFill>
                      <a:prstDash val="solid"/>
                      <a:round/>
                      <a:headEnd type="none" w="med" len="med"/>
                      <a:tailEnd type="none" w="med" len="med"/>
                    </a:lnL>
                  </a:tcPr>
                </a:tc>
                <a:tc>
                  <a:txBody>
                    <a:bodyPr/>
                    <a:lstStyle/>
                    <a:p>
                      <a:pPr algn="ctr"/>
                      <a:r>
                        <a:rPr lang="en-US" sz="700">
                          <a:solidFill>
                            <a:schemeClr val="bg1">
                              <a:lumMod val="50000"/>
                              <a:lumOff val="50000"/>
                            </a:schemeClr>
                          </a:solidFill>
                          <a:latin typeface="Nunito SemiBold" panose="00000700000000000000" pitchFamily="2" charset="0"/>
                        </a:rPr>
                        <a:t>Engineering team structure, Research Setup, Equipment Setup &amp; Config, Prototype benches</a:t>
                      </a:r>
                    </a:p>
                  </a:txBody>
                  <a:tcPr marL="68580" marR="68580" marT="34290" marB="34290" anchor="ctr"/>
                </a:tc>
                <a:tc>
                  <a:txBody>
                    <a:bodyPr/>
                    <a:lstStyle/>
                    <a:p>
                      <a:pPr algn="ctr"/>
                      <a:r>
                        <a:rPr lang="en-US" sz="700">
                          <a:solidFill>
                            <a:schemeClr val="bg1">
                              <a:lumMod val="50000"/>
                              <a:lumOff val="50000"/>
                            </a:schemeClr>
                          </a:solidFill>
                          <a:latin typeface="Nunito SemiBold" panose="00000700000000000000" pitchFamily="2" charset="0"/>
                        </a:rPr>
                        <a:t>Agile &amp; XP task-forces setup, Continuous skillset training, Hands-on workshops, Team Setup</a:t>
                      </a:r>
                    </a:p>
                  </a:txBody>
                  <a:tcPr marL="68580" marR="68580" marT="34290" marB="34290" anchor="ctr"/>
                </a:tc>
                <a:tc>
                  <a:txBody>
                    <a:bodyPr/>
                    <a:lstStyle/>
                    <a:p>
                      <a:pPr algn="ctr"/>
                      <a:r>
                        <a:rPr lang="en-US" sz="700">
                          <a:solidFill>
                            <a:schemeClr val="bg1">
                              <a:lumMod val="50000"/>
                              <a:lumOff val="50000"/>
                            </a:schemeClr>
                          </a:solidFill>
                          <a:latin typeface="Nunito SemiBold" panose="00000700000000000000" pitchFamily="2" charset="0"/>
                        </a:rPr>
                        <a:t>Ultra-specialized Multidisciplinary Engineering Team</a:t>
                      </a:r>
                    </a:p>
                  </a:txBody>
                  <a:tcPr marL="68580" marR="68580" marT="34290" marB="34290" anchor="ctr"/>
                </a:tc>
                <a:tc>
                  <a:txBody>
                    <a:bodyPr/>
                    <a:lstStyle/>
                    <a:p>
                      <a:pPr algn="ctr"/>
                      <a:endParaRPr lang="en-US" sz="300">
                        <a:solidFill>
                          <a:schemeClr val="bg1">
                            <a:lumMod val="50000"/>
                            <a:lumOff val="50000"/>
                          </a:schemeClr>
                        </a:solidFill>
                        <a:latin typeface="Nunito SemiBold" panose="00000700000000000000" pitchFamily="2" charset="0"/>
                      </a:endParaRPr>
                    </a:p>
                  </a:txBody>
                  <a:tcPr marL="68580" marR="68580" marT="34290" marB="34290" anchor="ctr"/>
                </a:tc>
                <a:tc vMerge="1">
                  <a:txBody>
                    <a:bodyPr/>
                    <a:lstStyle/>
                    <a:p>
                      <a:pPr algn="ctr"/>
                      <a:endParaRPr lang="en-US" sz="1050">
                        <a:solidFill>
                          <a:schemeClr val="bg1">
                            <a:lumMod val="25000"/>
                            <a:lumOff val="75000"/>
                          </a:schemeClr>
                        </a:solidFill>
                        <a:latin typeface="Nunito SemiBold" panose="00000700000000000000" pitchFamily="2"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10000"/>
                        <a:lumOff val="90000"/>
                      </a:schemeClr>
                    </a:solidFill>
                  </a:tcPr>
                </a:tc>
                <a:tc>
                  <a:txBody>
                    <a:bodyPr/>
                    <a:lstStyle/>
                    <a:p>
                      <a:pPr algn="ctr"/>
                      <a:r>
                        <a:rPr lang="en-US" sz="700">
                          <a:solidFill>
                            <a:schemeClr val="bg1">
                              <a:lumMod val="50000"/>
                              <a:lumOff val="50000"/>
                            </a:schemeClr>
                          </a:solidFill>
                          <a:latin typeface="Nunito SemiBold" panose="00000700000000000000" pitchFamily="2" charset="0"/>
                        </a:rPr>
                        <a:t>Blueprint Design, Flows &amp; Diagrams, Technical Principles, Standards, Patterns, Practices, Frameworks</a:t>
                      </a:r>
                    </a:p>
                  </a:txBody>
                  <a:tcPr marL="68580" marR="68580" marT="34290" marB="34290" anchor="ctr"/>
                </a:tc>
                <a:extLst>
                  <a:ext uri="{0D108BD9-81ED-4DB2-BD59-A6C34878D82A}">
                    <a16:rowId xmlns:a16="http://schemas.microsoft.com/office/drawing/2014/main" val="1817727660"/>
                  </a:ext>
                </a:extLst>
              </a:tr>
              <a:tr h="617220">
                <a:tc>
                  <a:txBody>
                    <a:bodyPr/>
                    <a:lstStyle/>
                    <a:p>
                      <a:pPr algn="r"/>
                      <a:r>
                        <a:rPr lang="en-US" sz="800" b="0" i="0" u="none" strike="noStrike" cap="none">
                          <a:solidFill>
                            <a:srgbClr val="E7357E"/>
                          </a:solidFill>
                          <a:latin typeface="Nunito ExtraBold" panose="00000900000000000000" pitchFamily="2" charset="0"/>
                          <a:ea typeface="+mn-ea"/>
                          <a:cs typeface="+mn-cs"/>
                          <a:sym typeface="Arial"/>
                        </a:rPr>
                        <a:t>Quality</a:t>
                      </a:r>
                    </a:p>
                    <a:p>
                      <a:pPr algn="r"/>
                      <a:r>
                        <a:rPr lang="en-US" sz="800" b="0" i="0" u="none" strike="noStrike" cap="none">
                          <a:solidFill>
                            <a:srgbClr val="E7357E"/>
                          </a:solidFill>
                          <a:latin typeface="Nunito ExtraBold" panose="00000900000000000000" pitchFamily="2" charset="0"/>
                          <a:ea typeface="+mn-ea"/>
                          <a:cs typeface="+mn-cs"/>
                          <a:sym typeface="Arial"/>
                        </a:rPr>
                        <a:t>Management</a:t>
                      </a:r>
                      <a:endParaRPr lang="en-US" sz="800" b="0">
                        <a:solidFill>
                          <a:srgbClr val="E7357E"/>
                        </a:solidFill>
                        <a:latin typeface="Nunito ExtraBold" panose="00000900000000000000" pitchFamily="2" charset="0"/>
                      </a:endParaRPr>
                    </a:p>
                  </a:txBody>
                  <a:tcPr marL="68580" marR="68580" marT="34290" marB="34290" anchor="ctr">
                    <a:lnL w="12700" cap="flat" cmpd="sng" algn="ctr">
                      <a:solidFill>
                        <a:schemeClr val="tx1">
                          <a:lumMod val="95000"/>
                        </a:schemeClr>
                      </a:solidFill>
                      <a:prstDash val="solid"/>
                      <a:round/>
                      <a:headEnd type="none" w="med" len="med"/>
                      <a:tailEnd type="none" w="med" len="med"/>
                    </a:lnL>
                    <a:lnR w="12700" cap="flat" cmpd="sng" algn="ctr">
                      <a:solidFill>
                        <a:schemeClr val="tx1">
                          <a:lumMod val="95000"/>
                        </a:schemeClr>
                      </a:solidFill>
                      <a:prstDash val="solid"/>
                      <a:round/>
                      <a:headEnd type="none" w="med" len="med"/>
                      <a:tailEnd type="none" w="med" len="med"/>
                    </a:lnR>
                    <a:lnT w="12700" cap="flat" cmpd="sng" algn="ctr">
                      <a:solidFill>
                        <a:schemeClr val="tx1">
                          <a:lumMod val="95000"/>
                        </a:schemeClr>
                      </a:solidFill>
                      <a:prstDash val="solid"/>
                      <a:round/>
                      <a:headEnd type="none" w="med" len="med"/>
                      <a:tailEnd type="none" w="med" len="med"/>
                    </a:lnT>
                    <a:lnB w="12700" cap="flat" cmpd="sng" algn="ctr">
                      <a:solidFill>
                        <a:schemeClr val="tx1">
                          <a:lumMod val="95000"/>
                        </a:schemeClr>
                      </a:solidFill>
                      <a:prstDash val="solid"/>
                      <a:round/>
                      <a:headEnd type="none" w="med" len="med"/>
                      <a:tailEnd type="none" w="med" len="med"/>
                    </a:lnB>
                  </a:tcPr>
                </a:tc>
                <a:tc>
                  <a:txBody>
                    <a:bodyPr/>
                    <a:lstStyle/>
                    <a:p>
                      <a:pPr algn="ctr"/>
                      <a:r>
                        <a:rPr lang="en-US" sz="700">
                          <a:solidFill>
                            <a:schemeClr val="bg1">
                              <a:lumMod val="50000"/>
                              <a:lumOff val="50000"/>
                            </a:schemeClr>
                          </a:solidFill>
                          <a:latin typeface="Nunito SemiBold" panose="00000700000000000000" pitchFamily="2" charset="0"/>
                        </a:rPr>
                        <a:t>ASPICE</a:t>
                      </a:r>
                    </a:p>
                    <a:p>
                      <a:pPr algn="ctr"/>
                      <a:r>
                        <a:rPr lang="en-US" sz="700">
                          <a:solidFill>
                            <a:schemeClr val="bg1">
                              <a:lumMod val="50000"/>
                              <a:lumOff val="50000"/>
                            </a:schemeClr>
                          </a:solidFill>
                          <a:latin typeface="Nunito SemiBold" panose="00000700000000000000" pitchFamily="2" charset="0"/>
                        </a:rPr>
                        <a:t>----------------</a:t>
                      </a:r>
                    </a:p>
                    <a:p>
                      <a:pPr algn="ctr"/>
                      <a:r>
                        <a:rPr lang="en-US" sz="700">
                          <a:solidFill>
                            <a:schemeClr val="bg1">
                              <a:lumMod val="50000"/>
                              <a:lumOff val="50000"/>
                            </a:schemeClr>
                          </a:solidFill>
                          <a:latin typeface="Nunito SemiBold" panose="00000700000000000000" pitchFamily="2" charset="0"/>
                        </a:rPr>
                        <a:t>Agile, SCRUM</a:t>
                      </a:r>
                    </a:p>
                  </a:txBody>
                  <a:tcPr marL="68580" marR="68580" marT="34290" marB="34290" anchor="ctr">
                    <a:lnL w="12700" cap="flat" cmpd="sng" algn="ctr">
                      <a:solidFill>
                        <a:schemeClr val="tx1">
                          <a:lumMod val="95000"/>
                        </a:schemeClr>
                      </a:solidFill>
                      <a:prstDash val="solid"/>
                      <a:round/>
                      <a:headEnd type="none" w="med" len="med"/>
                      <a:tailEnd type="none" w="med" len="med"/>
                    </a:lnL>
                  </a:tcPr>
                </a:tc>
                <a:tc>
                  <a:txBody>
                    <a:bodyPr/>
                    <a:lstStyle/>
                    <a:p>
                      <a:pPr algn="ctr"/>
                      <a:r>
                        <a:rPr lang="en-US" sz="700">
                          <a:solidFill>
                            <a:schemeClr val="bg1">
                              <a:lumMod val="50000"/>
                              <a:lumOff val="50000"/>
                            </a:schemeClr>
                          </a:solidFill>
                          <a:latin typeface="Nunito SemiBold" panose="00000700000000000000" pitchFamily="2" charset="0"/>
                        </a:rPr>
                        <a:t>Benchmarking, Level of optimizations, device resources consumptions</a:t>
                      </a:r>
                    </a:p>
                    <a:p>
                      <a:pPr algn="ctr"/>
                      <a:r>
                        <a:rPr lang="en-US" sz="700">
                          <a:solidFill>
                            <a:schemeClr val="bg1">
                              <a:lumMod val="50000"/>
                              <a:lumOff val="50000"/>
                            </a:schemeClr>
                          </a:solidFill>
                          <a:latin typeface="Nunito SemiBold" panose="00000700000000000000" pitchFamily="2" charset="0"/>
                        </a:rPr>
                        <a:t>----------------</a:t>
                      </a:r>
                    </a:p>
                    <a:p>
                      <a:pPr algn="ctr"/>
                      <a:r>
                        <a:rPr lang="en-US" sz="700">
                          <a:solidFill>
                            <a:schemeClr val="bg1">
                              <a:lumMod val="50000"/>
                              <a:lumOff val="50000"/>
                            </a:schemeClr>
                          </a:solidFill>
                          <a:latin typeface="Nunito SemiBold" panose="00000700000000000000" pitchFamily="2" charset="0"/>
                        </a:rPr>
                        <a:t>Agile, SCRUM</a:t>
                      </a:r>
                    </a:p>
                  </a:txBody>
                  <a:tcPr marL="68580" marR="68580" marT="34290" marB="34290" anchor="ctr"/>
                </a:tc>
                <a:tc>
                  <a:txBody>
                    <a:bodyPr/>
                    <a:lstStyle/>
                    <a:p>
                      <a:pPr algn="ctr"/>
                      <a:r>
                        <a:rPr lang="en-US" sz="700" err="1">
                          <a:solidFill>
                            <a:schemeClr val="bg1">
                              <a:lumMod val="50000"/>
                              <a:lumOff val="50000"/>
                            </a:schemeClr>
                          </a:solidFill>
                          <a:latin typeface="Nunito SemiBold" panose="00000700000000000000" pitchFamily="2" charset="0"/>
                        </a:rPr>
                        <a:t>SAFe</a:t>
                      </a:r>
                      <a:r>
                        <a:rPr lang="en-US" sz="700">
                          <a:solidFill>
                            <a:schemeClr val="bg1">
                              <a:lumMod val="50000"/>
                              <a:lumOff val="50000"/>
                            </a:schemeClr>
                          </a:solidFill>
                          <a:latin typeface="Nunito SemiBold" panose="00000700000000000000" pitchFamily="2" charset="0"/>
                        </a:rPr>
                        <a:t>, ITIL QoS, Code-Coverage, ISTQB</a:t>
                      </a:r>
                    </a:p>
                    <a:p>
                      <a:pPr algn="ctr"/>
                      <a:r>
                        <a:rPr lang="en-US" sz="700">
                          <a:solidFill>
                            <a:schemeClr val="bg1">
                              <a:lumMod val="50000"/>
                              <a:lumOff val="50000"/>
                            </a:schemeClr>
                          </a:solidFill>
                          <a:latin typeface="Nunito SemiBold" panose="00000700000000000000" pitchFamily="2" charset="0"/>
                        </a:rPr>
                        <a:t>----------------</a:t>
                      </a:r>
                    </a:p>
                    <a:p>
                      <a:pPr algn="ctr"/>
                      <a:r>
                        <a:rPr lang="en-US" sz="700">
                          <a:solidFill>
                            <a:schemeClr val="bg1">
                              <a:lumMod val="50000"/>
                              <a:lumOff val="50000"/>
                            </a:schemeClr>
                          </a:solidFill>
                          <a:latin typeface="Nunito SemiBold" panose="00000700000000000000" pitchFamily="2" charset="0"/>
                        </a:rPr>
                        <a:t>Agile, SCRUM</a:t>
                      </a:r>
                    </a:p>
                  </a:txBody>
                  <a:tcPr marL="68580" marR="68580" marT="34290" marB="34290" anchor="ctr"/>
                </a:tc>
                <a:tc>
                  <a:txBody>
                    <a:bodyPr/>
                    <a:lstStyle/>
                    <a:p>
                      <a:pPr algn="ctr"/>
                      <a:r>
                        <a:rPr lang="en-US" sz="700">
                          <a:solidFill>
                            <a:schemeClr val="bg1">
                              <a:lumMod val="50000"/>
                              <a:lumOff val="50000"/>
                            </a:schemeClr>
                          </a:solidFill>
                          <a:latin typeface="Nunito SemiBold" panose="00000700000000000000" pitchFamily="2" charset="0"/>
                        </a:rPr>
                        <a:t>In-depth, testing for: fit-for-purpose, reliability, durability, radiation standards, speed &amp; precision</a:t>
                      </a:r>
                    </a:p>
                  </a:txBody>
                  <a:tcPr marL="68580" marR="68580" marT="34290" marB="34290" anchor="ctr"/>
                </a:tc>
                <a:tc>
                  <a:txBody>
                    <a:bodyPr/>
                    <a:lstStyle/>
                    <a:p>
                      <a:pPr algn="ctr"/>
                      <a:endParaRPr lang="en-US" sz="300">
                        <a:solidFill>
                          <a:schemeClr val="bg1">
                            <a:lumMod val="50000"/>
                            <a:lumOff val="50000"/>
                          </a:schemeClr>
                        </a:solidFill>
                        <a:latin typeface="Nunito SemiBold" panose="00000700000000000000" pitchFamily="2" charset="0"/>
                      </a:endParaRPr>
                    </a:p>
                  </a:txBody>
                  <a:tcPr marL="68580" marR="68580" marT="34290" marB="34290" anchor="ctr"/>
                </a:tc>
                <a:tc vMerge="1">
                  <a:txBody>
                    <a:bodyPr/>
                    <a:lstStyle/>
                    <a:p>
                      <a:pPr algn="ctr"/>
                      <a:endParaRPr lang="en-US" sz="1050">
                        <a:solidFill>
                          <a:schemeClr val="bg1">
                            <a:lumMod val="25000"/>
                            <a:lumOff val="75000"/>
                          </a:schemeClr>
                        </a:solidFill>
                        <a:latin typeface="Nunito SemiBold" panose="00000700000000000000" pitchFamily="2" charset="0"/>
                      </a:endParaRPr>
                    </a:p>
                  </a:txBody>
                  <a:tcPr anchor="ctr">
                    <a:lnT w="12700" cap="flat" cmpd="sng" algn="ctr">
                      <a:solidFill>
                        <a:schemeClr val="tx1"/>
                      </a:solidFill>
                      <a:prstDash val="solid"/>
                      <a:round/>
                      <a:headEnd type="none" w="med" len="med"/>
                      <a:tailEnd type="none" w="med" len="med"/>
                    </a:lnT>
                    <a:solidFill>
                      <a:schemeClr val="bg1">
                        <a:lumMod val="10000"/>
                        <a:lumOff val="90000"/>
                      </a:schemeClr>
                    </a:solidFill>
                  </a:tcPr>
                </a:tc>
                <a:tc>
                  <a:txBody>
                    <a:bodyPr/>
                    <a:lstStyle/>
                    <a:p>
                      <a:pPr algn="ctr"/>
                      <a:r>
                        <a:rPr lang="en-US" sz="700">
                          <a:solidFill>
                            <a:schemeClr val="bg1">
                              <a:lumMod val="50000"/>
                              <a:lumOff val="50000"/>
                            </a:schemeClr>
                          </a:solidFill>
                          <a:latin typeface="Nunito SemiBold" panose="00000700000000000000" pitchFamily="2" charset="0"/>
                        </a:rPr>
                        <a:t>Automation Principles &amp; Tools, Test Env. Setup &amp; Config., Quality Control Policies ITIL-based Approach, Standards &amp; Practices</a:t>
                      </a:r>
                    </a:p>
                  </a:txBody>
                  <a:tcPr marL="68580" marR="68580" marT="34290" marB="34290" anchor="ctr"/>
                </a:tc>
                <a:extLst>
                  <a:ext uri="{0D108BD9-81ED-4DB2-BD59-A6C34878D82A}">
                    <a16:rowId xmlns:a16="http://schemas.microsoft.com/office/drawing/2014/main" val="1491713048"/>
                  </a:ext>
                </a:extLst>
              </a:tr>
              <a:tr h="220790">
                <a:tc>
                  <a:txBody>
                    <a:bodyPr/>
                    <a:lstStyle/>
                    <a:p>
                      <a:pPr algn="ctr"/>
                      <a:endParaRPr lang="en-US" sz="800">
                        <a:solidFill>
                          <a:schemeClr val="bg1">
                            <a:lumMod val="25000"/>
                            <a:lumOff val="75000"/>
                          </a:schemeClr>
                        </a:solidFill>
                        <a:latin typeface="Nunito SemiBold" panose="000007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sz="800">
                          <a:solidFill>
                            <a:schemeClr val="tx1"/>
                          </a:solidFill>
                          <a:latin typeface="Nunito ExtraBold" panose="00000900000000000000" pitchFamily="2" charset="0"/>
                        </a:rPr>
                        <a:t>Cross-Vertical Cooperation</a:t>
                      </a:r>
                    </a:p>
                  </a:txBody>
                  <a:tcPr marL="68580" marR="68580" marT="34290" marB="34290" anchor="ctr">
                    <a:solidFill>
                      <a:schemeClr val="tx1">
                        <a:lumMod val="65000"/>
                      </a:schemeClr>
                    </a:solidFill>
                  </a:tcPr>
                </a:tc>
                <a:tc hMerge="1">
                  <a:txBody>
                    <a:bodyPr/>
                    <a:lstStyle/>
                    <a:p>
                      <a:pPr algn="ctr"/>
                      <a:endParaRPr lang="en-US" sz="1050">
                        <a:solidFill>
                          <a:schemeClr val="bg1">
                            <a:lumMod val="25000"/>
                            <a:lumOff val="75000"/>
                          </a:schemeClr>
                        </a:solidFill>
                        <a:latin typeface="Nunito SemiBold" panose="00000700000000000000" pitchFamily="2" charset="0"/>
                      </a:endParaRPr>
                    </a:p>
                  </a:txBody>
                  <a:tcPr/>
                </a:tc>
                <a:tc hMerge="1">
                  <a:txBody>
                    <a:bodyPr/>
                    <a:lstStyle/>
                    <a:p>
                      <a:pPr algn="ctr"/>
                      <a:endParaRPr lang="en-US" sz="1050">
                        <a:solidFill>
                          <a:schemeClr val="bg1">
                            <a:lumMod val="25000"/>
                            <a:lumOff val="75000"/>
                          </a:schemeClr>
                        </a:solidFill>
                        <a:latin typeface="Nunito SemiBold" panose="00000700000000000000" pitchFamily="2" charset="0"/>
                      </a:endParaRPr>
                    </a:p>
                  </a:txBody>
                  <a:tcPr/>
                </a:tc>
                <a:tc hMerge="1">
                  <a:txBody>
                    <a:bodyPr/>
                    <a:lstStyle/>
                    <a:p>
                      <a:pPr algn="ctr"/>
                      <a:endParaRPr lang="en-US" sz="1050">
                        <a:solidFill>
                          <a:schemeClr val="bg1">
                            <a:lumMod val="25000"/>
                            <a:lumOff val="75000"/>
                          </a:schemeClr>
                        </a:solidFill>
                        <a:latin typeface="Nunito SemiBold" panose="00000700000000000000" pitchFamily="2" charset="0"/>
                      </a:endParaRPr>
                    </a:p>
                  </a:txBody>
                  <a:tcPr/>
                </a:tc>
                <a:tc>
                  <a:txBody>
                    <a:bodyPr/>
                    <a:lstStyle/>
                    <a:p>
                      <a:pPr algn="ctr"/>
                      <a:endParaRPr lang="en-US" sz="800">
                        <a:solidFill>
                          <a:schemeClr val="tx1"/>
                        </a:solidFill>
                        <a:latin typeface="Nunito ExtraBold" panose="00000900000000000000" pitchFamily="2" charset="0"/>
                      </a:endParaRPr>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endParaRPr lang="en-US" sz="800">
                        <a:solidFill>
                          <a:schemeClr val="bg1">
                            <a:lumMod val="25000"/>
                            <a:lumOff val="75000"/>
                          </a:schemeClr>
                        </a:solidFill>
                        <a:latin typeface="Nunito SemiBold" panose="000007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endParaRPr lang="en-US" sz="800">
                        <a:solidFill>
                          <a:schemeClr val="bg1">
                            <a:lumMod val="25000"/>
                            <a:lumOff val="75000"/>
                          </a:schemeClr>
                        </a:solidFill>
                        <a:latin typeface="Nunito SemiBold" panose="000007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155629"/>
                  </a:ext>
                </a:extLst>
              </a:tr>
              <a:tr h="220790">
                <a:tc>
                  <a:txBody>
                    <a:bodyPr/>
                    <a:lstStyle/>
                    <a:p>
                      <a:pPr algn="ctr"/>
                      <a:endParaRPr lang="en-US" sz="800">
                        <a:solidFill>
                          <a:schemeClr val="bg1">
                            <a:lumMod val="25000"/>
                            <a:lumOff val="75000"/>
                          </a:schemeClr>
                        </a:solidFill>
                        <a:latin typeface="Nunito SemiBold" panose="000007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algn="ctr"/>
                      <a:r>
                        <a:rPr lang="en-US" sz="800">
                          <a:solidFill>
                            <a:schemeClr val="tx1"/>
                          </a:solidFill>
                          <a:latin typeface="Nunito ExtraBold" panose="00000900000000000000" pitchFamily="2" charset="0"/>
                        </a:rPr>
                        <a:t>Real-time Visibility &amp; Reporting</a:t>
                      </a:r>
                    </a:p>
                  </a:txBody>
                  <a:tcPr marL="68580" marR="68580" marT="34290" marB="34290" anchor="ctr">
                    <a:solidFill>
                      <a:schemeClr val="tx1">
                        <a:lumMod val="6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endParaRPr lang="en-US" sz="800">
                        <a:solidFill>
                          <a:schemeClr val="tx1"/>
                        </a:solidFill>
                        <a:latin typeface="Nunito ExtraBold" panose="00000900000000000000" pitchFamily="2" charset="0"/>
                      </a:endParaRPr>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800">
                        <a:solidFill>
                          <a:schemeClr val="bg1">
                            <a:lumMod val="25000"/>
                            <a:lumOff val="75000"/>
                          </a:schemeClr>
                        </a:solidFill>
                        <a:latin typeface="Nunito SemiBold" panose="000007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800">
                        <a:solidFill>
                          <a:schemeClr val="bg1">
                            <a:lumMod val="25000"/>
                            <a:lumOff val="75000"/>
                          </a:schemeClr>
                        </a:solidFill>
                        <a:latin typeface="Nunito SemiBold" panose="000007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162277"/>
                  </a:ext>
                </a:extLst>
              </a:tr>
              <a:tr h="220790">
                <a:tc>
                  <a:txBody>
                    <a:bodyPr/>
                    <a:lstStyle/>
                    <a:p>
                      <a:pPr algn="ctr"/>
                      <a:endParaRPr lang="en-US" sz="800">
                        <a:solidFill>
                          <a:schemeClr val="bg1">
                            <a:lumMod val="25000"/>
                            <a:lumOff val="75000"/>
                          </a:schemeClr>
                        </a:solidFill>
                        <a:latin typeface="Nunito SemiBold" panose="000007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sz="800">
                          <a:solidFill>
                            <a:schemeClr val="tx1"/>
                          </a:solidFill>
                          <a:latin typeface="Nunito ExtraBold" panose="00000900000000000000" pitchFamily="2" charset="0"/>
                        </a:rPr>
                        <a:t>Output Calibration</a:t>
                      </a:r>
                    </a:p>
                  </a:txBody>
                  <a:tcPr marL="68580" marR="68580" marT="34290" marB="34290" anchor="ctr">
                    <a:solidFill>
                      <a:schemeClr val="tx1">
                        <a:lumMod val="6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endParaRPr lang="en-US" sz="800">
                        <a:solidFill>
                          <a:schemeClr val="tx1"/>
                        </a:solidFill>
                        <a:latin typeface="Nunito ExtraBold" panose="00000900000000000000" pitchFamily="2" charset="0"/>
                      </a:endParaRPr>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800">
                        <a:solidFill>
                          <a:schemeClr val="bg1">
                            <a:lumMod val="25000"/>
                            <a:lumOff val="75000"/>
                          </a:schemeClr>
                        </a:solidFill>
                        <a:latin typeface="Nunito SemiBold" panose="000007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800">
                        <a:solidFill>
                          <a:schemeClr val="bg1">
                            <a:lumMod val="25000"/>
                            <a:lumOff val="75000"/>
                          </a:schemeClr>
                        </a:solidFill>
                        <a:latin typeface="Nunito SemiBold" panose="000007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64298552"/>
                  </a:ext>
                </a:extLst>
              </a:tr>
            </a:tbl>
          </a:graphicData>
        </a:graphic>
      </p:graphicFrame>
      <p:pic>
        <p:nvPicPr>
          <p:cNvPr id="32" name="Picture 31">
            <a:extLst>
              <a:ext uri="{FF2B5EF4-FFF2-40B4-BE49-F238E27FC236}">
                <a16:creationId xmlns:a16="http://schemas.microsoft.com/office/drawing/2014/main" id="{B4C09858-7E5F-4EF7-8D97-4CB3202917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7023" y="-179553"/>
            <a:ext cx="918974" cy="917450"/>
          </a:xfrm>
          <a:prstGeom prst="rect">
            <a:avLst/>
          </a:prstGeom>
        </p:spPr>
      </p:pic>
      <p:grpSp>
        <p:nvGrpSpPr>
          <p:cNvPr id="7" name="Group 6">
            <a:extLst>
              <a:ext uri="{FF2B5EF4-FFF2-40B4-BE49-F238E27FC236}">
                <a16:creationId xmlns:a16="http://schemas.microsoft.com/office/drawing/2014/main" id="{E16FE66D-664D-4B5C-8250-0752279645A4}"/>
              </a:ext>
            </a:extLst>
          </p:cNvPr>
          <p:cNvGrpSpPr/>
          <p:nvPr/>
        </p:nvGrpSpPr>
        <p:grpSpPr>
          <a:xfrm>
            <a:off x="1063942" y="869181"/>
            <a:ext cx="154306" cy="4047300"/>
            <a:chOff x="1418589" y="1158908"/>
            <a:chExt cx="205741" cy="5396400"/>
          </a:xfrm>
        </p:grpSpPr>
        <p:sp>
          <p:nvSpPr>
            <p:cNvPr id="6" name="Isosceles Triangle 5">
              <a:extLst>
                <a:ext uri="{FF2B5EF4-FFF2-40B4-BE49-F238E27FC236}">
                  <a16:creationId xmlns:a16="http://schemas.microsoft.com/office/drawing/2014/main" id="{E97FE6D5-F28E-46EF-889F-5D97541F1D5D}"/>
                </a:ext>
              </a:extLst>
            </p:cNvPr>
            <p:cNvSpPr/>
            <p:nvPr/>
          </p:nvSpPr>
          <p:spPr>
            <a:xfrm rot="10800000">
              <a:off x="1418589" y="1446921"/>
              <a:ext cx="205740" cy="144780"/>
            </a:xfrm>
            <a:prstGeom prst="triangl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Isosceles Triangle 110">
              <a:extLst>
                <a:ext uri="{FF2B5EF4-FFF2-40B4-BE49-F238E27FC236}">
                  <a16:creationId xmlns:a16="http://schemas.microsoft.com/office/drawing/2014/main" id="{D780AAC9-937F-4806-B39D-B0274B430A47}"/>
                </a:ext>
              </a:extLst>
            </p:cNvPr>
            <p:cNvSpPr/>
            <p:nvPr/>
          </p:nvSpPr>
          <p:spPr>
            <a:xfrm rot="10800000">
              <a:off x="1418590" y="5861652"/>
              <a:ext cx="205740" cy="144780"/>
            </a:xfrm>
            <a:prstGeom prst="triangl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2" name="Isosceles Triangle 111">
              <a:extLst>
                <a:ext uri="{FF2B5EF4-FFF2-40B4-BE49-F238E27FC236}">
                  <a16:creationId xmlns:a16="http://schemas.microsoft.com/office/drawing/2014/main" id="{BDFF20BC-6F40-4BE4-BE32-6B422C1C7EFF}"/>
                </a:ext>
              </a:extLst>
            </p:cNvPr>
            <p:cNvSpPr/>
            <p:nvPr/>
          </p:nvSpPr>
          <p:spPr>
            <a:xfrm rot="10800000">
              <a:off x="1418590" y="1158908"/>
              <a:ext cx="205740" cy="144780"/>
            </a:xfrm>
            <a:prstGeom prst="triangl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t> </a:t>
              </a:r>
            </a:p>
          </p:txBody>
        </p:sp>
        <p:sp>
          <p:nvSpPr>
            <p:cNvPr id="114" name="Isosceles Triangle 113">
              <a:extLst>
                <a:ext uri="{FF2B5EF4-FFF2-40B4-BE49-F238E27FC236}">
                  <a16:creationId xmlns:a16="http://schemas.microsoft.com/office/drawing/2014/main" id="{E73E8261-36EF-4B27-B100-39E98BF74C9C}"/>
                </a:ext>
              </a:extLst>
            </p:cNvPr>
            <p:cNvSpPr/>
            <p:nvPr/>
          </p:nvSpPr>
          <p:spPr>
            <a:xfrm rot="10800000">
              <a:off x="1418590" y="6131001"/>
              <a:ext cx="205740" cy="144780"/>
            </a:xfrm>
            <a:prstGeom prst="triangl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Isosceles Triangle 114">
              <a:extLst>
                <a:ext uri="{FF2B5EF4-FFF2-40B4-BE49-F238E27FC236}">
                  <a16:creationId xmlns:a16="http://schemas.microsoft.com/office/drawing/2014/main" id="{1140FFD7-1F2A-4B93-9270-1B543D2D2DBC}"/>
                </a:ext>
              </a:extLst>
            </p:cNvPr>
            <p:cNvSpPr/>
            <p:nvPr/>
          </p:nvSpPr>
          <p:spPr>
            <a:xfrm rot="10800000">
              <a:off x="1418590" y="6410528"/>
              <a:ext cx="205740" cy="144780"/>
            </a:xfrm>
            <a:prstGeom prst="triangl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6" name="TextBox 115">
            <a:extLst>
              <a:ext uri="{FF2B5EF4-FFF2-40B4-BE49-F238E27FC236}">
                <a16:creationId xmlns:a16="http://schemas.microsoft.com/office/drawing/2014/main" id="{0BAB310F-B880-45CB-A58D-004F594C939B}"/>
              </a:ext>
            </a:extLst>
          </p:cNvPr>
          <p:cNvSpPr txBox="1"/>
          <p:nvPr/>
        </p:nvSpPr>
        <p:spPr>
          <a:xfrm>
            <a:off x="840766" y="290211"/>
            <a:ext cx="5880074" cy="438582"/>
          </a:xfrm>
          <a:prstGeom prst="rect">
            <a:avLst/>
          </a:prstGeom>
          <a:noFill/>
        </p:spPr>
        <p:txBody>
          <a:bodyPr wrap="square" rtlCol="0" anchor="ctr">
            <a:spAutoFit/>
          </a:bodyPr>
          <a:lstStyle/>
          <a:p>
            <a:pPr defTabSz="914355">
              <a:buClr>
                <a:srgbClr val="ADADAD"/>
              </a:buClr>
              <a:buSzPct val="150000"/>
              <a:defRPr/>
            </a:pPr>
            <a:r>
              <a:rPr lang="en-US" sz="2250" kern="0">
                <a:solidFill>
                  <a:srgbClr val="323232"/>
                </a:solidFill>
                <a:latin typeface="Nunito ExtraBold" panose="00000900000000000000" pitchFamily="2" charset="0"/>
                <a:ea typeface="Nunito"/>
                <a:cs typeface="Nunito"/>
                <a:sym typeface="Arial"/>
              </a:rPr>
              <a:t>Technical Delivery Governance</a:t>
            </a:r>
            <a:r>
              <a:rPr lang="en-US" sz="2250" kern="0">
                <a:solidFill>
                  <a:srgbClr val="E7357E"/>
                </a:solidFill>
                <a:latin typeface="Nunito ExtraBold" panose="00000900000000000000" pitchFamily="2" charset="0"/>
                <a:ea typeface="Nunito"/>
                <a:cs typeface="Nunito"/>
                <a:sym typeface="Arial"/>
              </a:rPr>
              <a:t>.</a:t>
            </a:r>
          </a:p>
        </p:txBody>
      </p:sp>
    </p:spTree>
    <p:extLst>
      <p:ext uri="{BB962C8B-B14F-4D97-AF65-F5344CB8AC3E}">
        <p14:creationId xmlns:p14="http://schemas.microsoft.com/office/powerpoint/2010/main" val="18515637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0489C"/>
        </a:solidFill>
        <a:effectLst/>
      </p:bgPr>
    </p:bg>
    <p:spTree>
      <p:nvGrpSpPr>
        <p:cNvPr id="1" name=""/>
        <p:cNvGrpSpPr/>
        <p:nvPr/>
      </p:nvGrpSpPr>
      <p:grpSpPr>
        <a:xfrm>
          <a:off x="0" y="0"/>
          <a:ext cx="0" cy="0"/>
          <a:chOff x="0" y="0"/>
          <a:chExt cx="0" cy="0"/>
        </a:xfrm>
      </p:grpSpPr>
      <p:pic>
        <p:nvPicPr>
          <p:cNvPr id="5" name="Picture 4" descr="A close up of text on a whiteboard&#10;&#10;Description automatically generated">
            <a:extLst>
              <a:ext uri="{FF2B5EF4-FFF2-40B4-BE49-F238E27FC236}">
                <a16:creationId xmlns:a16="http://schemas.microsoft.com/office/drawing/2014/main" id="{D43EAFFE-3CA1-4B43-BEB5-BE331F8D3AC7}"/>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r="15064"/>
          <a:stretch/>
        </p:blipFill>
        <p:spPr>
          <a:xfrm>
            <a:off x="5220072" y="2300070"/>
            <a:ext cx="3840480" cy="2725681"/>
          </a:xfrm>
          <a:prstGeom prst="rect">
            <a:avLst/>
          </a:prstGeom>
        </p:spPr>
      </p:pic>
      <p:sp>
        <p:nvSpPr>
          <p:cNvPr id="7" name="Title 1"/>
          <p:cNvSpPr txBox="1">
            <a:spLocks/>
          </p:cNvSpPr>
          <p:nvPr/>
        </p:nvSpPr>
        <p:spPr>
          <a:xfrm>
            <a:off x="1531089" y="1985860"/>
            <a:ext cx="6081823"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Arial"/>
              <a:buNone/>
              <a:tabLst/>
              <a:defRPr/>
            </a:pPr>
            <a:r>
              <a:rPr kumimoji="0" lang="en-US" sz="8000" b="0" i="0" u="none" strike="noStrike" kern="0" cap="none" spc="0" normalizeH="0" baseline="0" noProof="0">
                <a:ln>
                  <a:noFill/>
                </a:ln>
                <a:solidFill>
                  <a:srgbClr val="FFFFFF">
                    <a:alpha val="7000"/>
                  </a:srgbClr>
                </a:solidFill>
                <a:effectLst/>
                <a:uLnTx/>
                <a:uFillTx/>
                <a:latin typeface="Nunito ExtraBold" panose="00000900000000000000" pitchFamily="2" charset="0"/>
                <a:cs typeface="Arial"/>
                <a:sym typeface="Arial"/>
              </a:rPr>
              <a:t>RINF TECH</a:t>
            </a:r>
          </a:p>
        </p:txBody>
      </p:sp>
      <p:sp>
        <p:nvSpPr>
          <p:cNvPr id="8" name="Title 1"/>
          <p:cNvSpPr txBox="1">
            <a:spLocks/>
          </p:cNvSpPr>
          <p:nvPr/>
        </p:nvSpPr>
        <p:spPr>
          <a:xfrm>
            <a:off x="1088742" y="2300070"/>
            <a:ext cx="6966517" cy="836267"/>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Arial"/>
              <a:buNone/>
              <a:tabLst/>
              <a:defRPr/>
            </a:pPr>
            <a:r>
              <a:rPr kumimoji="0" lang="ro-RO" sz="3600" b="0" i="0" u="none" strike="noStrike" kern="0" cap="none" spc="0" normalizeH="0" baseline="0" noProof="0">
                <a:ln>
                  <a:noFill/>
                </a:ln>
                <a:solidFill>
                  <a:srgbClr val="FFFFFF"/>
                </a:solidFill>
                <a:effectLst/>
                <a:uLnTx/>
                <a:uFillTx/>
                <a:latin typeface="Nunito ExtraBold" panose="00000900000000000000" pitchFamily="2" charset="0"/>
                <a:cs typeface="Arial"/>
                <a:sym typeface="Arial"/>
              </a:rPr>
              <a:t>Strategy</a:t>
            </a:r>
            <a:endParaRPr kumimoji="0" lang="en-US" sz="3600" b="0" i="0" u="none" strike="noStrike" kern="0" cap="none" spc="0" normalizeH="0" baseline="30000" noProof="0">
              <a:ln>
                <a:noFill/>
              </a:ln>
              <a:solidFill>
                <a:srgbClr val="FFFFFF"/>
              </a:solidFill>
              <a:effectLst/>
              <a:uLnTx/>
              <a:uFillTx/>
              <a:latin typeface="Nunito ExtraBold" panose="00000900000000000000" pitchFamily="2" charset="0"/>
              <a:cs typeface="Arial"/>
              <a:sym typeface="Arial"/>
            </a:endParaRPr>
          </a:p>
        </p:txBody>
      </p:sp>
    </p:spTree>
    <p:extLst>
      <p:ext uri="{BB962C8B-B14F-4D97-AF65-F5344CB8AC3E}">
        <p14:creationId xmlns:p14="http://schemas.microsoft.com/office/powerpoint/2010/main" val="8877415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046D56F-C067-4D31-9E1D-53ABF89B50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7023" y="-179553"/>
            <a:ext cx="918974" cy="917450"/>
          </a:xfrm>
          <a:prstGeom prst="rect">
            <a:avLst/>
          </a:prstGeom>
        </p:spPr>
      </p:pic>
      <p:sp>
        <p:nvSpPr>
          <p:cNvPr id="17" name="Isosceles Triangle 16">
            <a:extLst>
              <a:ext uri="{FF2B5EF4-FFF2-40B4-BE49-F238E27FC236}">
                <a16:creationId xmlns:a16="http://schemas.microsoft.com/office/drawing/2014/main" id="{5BB2749E-5013-45CF-9368-09732F4833F7}"/>
              </a:ext>
            </a:extLst>
          </p:cNvPr>
          <p:cNvSpPr/>
          <p:nvPr/>
        </p:nvSpPr>
        <p:spPr>
          <a:xfrm>
            <a:off x="1927458" y="350533"/>
            <a:ext cx="7199194" cy="4651379"/>
          </a:xfrm>
          <a:prstGeom prst="triangle">
            <a:avLst/>
          </a:prstGeom>
          <a:gradFill flip="none" rotWithShape="1">
            <a:gsLst>
              <a:gs pos="45000">
                <a:schemeClr val="bg2">
                  <a:lumMod val="75000"/>
                  <a:lumOff val="25000"/>
                </a:schemeClr>
              </a:gs>
              <a:gs pos="45000">
                <a:schemeClr val="bg1">
                  <a:lumMod val="25000"/>
                  <a:lumOff val="75000"/>
                </a:schemeClr>
              </a:gs>
              <a:gs pos="64000">
                <a:schemeClr val="bg1">
                  <a:lumMod val="25000"/>
                  <a:lumOff val="75000"/>
                </a:schemeClr>
              </a:gs>
              <a:gs pos="64000">
                <a:schemeClr val="bg1">
                  <a:lumMod val="10000"/>
                  <a:lumOff val="90000"/>
                </a:schemeClr>
              </a:gs>
            </a:gsLst>
            <a:lin ang="5400000" scaled="1"/>
            <a:tileRect/>
          </a:gra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212121"/>
              </a:solidFill>
              <a:effectLst/>
              <a:uLnTx/>
              <a:uFillTx/>
              <a:latin typeface="Arial"/>
              <a:ea typeface="+mn-ea"/>
              <a:cs typeface="+mn-cs"/>
            </a:endParaRPr>
          </a:p>
        </p:txBody>
      </p:sp>
      <p:sp>
        <p:nvSpPr>
          <p:cNvPr id="18" name="Content Placeholder 2">
            <a:extLst>
              <a:ext uri="{FF2B5EF4-FFF2-40B4-BE49-F238E27FC236}">
                <a16:creationId xmlns:a16="http://schemas.microsoft.com/office/drawing/2014/main" id="{E3B1392E-D55B-47CC-9F5A-DBE8F5279C08}"/>
              </a:ext>
            </a:extLst>
          </p:cNvPr>
          <p:cNvSpPr txBox="1">
            <a:spLocks/>
          </p:cNvSpPr>
          <p:nvPr/>
        </p:nvSpPr>
        <p:spPr>
          <a:xfrm>
            <a:off x="4520528" y="1079965"/>
            <a:ext cx="1975404" cy="424534"/>
          </a:xfrm>
          <a:prstGeom prst="rect">
            <a:avLst/>
          </a:prstGeom>
          <a:noFill/>
          <a:ln>
            <a:noFill/>
          </a:ln>
        </p:spPr>
        <p:txBody>
          <a:bodyPr anchor="t" anchorCtr="0"/>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0"/>
              </a:spcAft>
              <a:buClr>
                <a:srgbClr val="009688"/>
              </a:buClr>
              <a:buSzTx/>
              <a:buFont typeface="Arial" panose="020B0604020202020204" pitchFamily="34" charset="0"/>
              <a:buNone/>
              <a:tabLst/>
              <a:defRPr/>
            </a:pPr>
            <a:r>
              <a:rPr kumimoji="0" lang="en-US" sz="1000" b="0" i="0" u="none" strike="noStrike" kern="800" cap="none" spc="-13" normalizeH="0" baseline="0" noProof="0">
                <a:ln>
                  <a:noFill/>
                </a:ln>
                <a:solidFill>
                  <a:srgbClr val="FFFFFF">
                    <a:lumMod val="90000"/>
                    <a:lumOff val="10000"/>
                  </a:srgbClr>
                </a:solidFill>
                <a:effectLst/>
                <a:uLnTx/>
                <a:uFillTx/>
                <a:latin typeface="Nunito ExtraBold" panose="00000900000000000000" pitchFamily="2" charset="0"/>
                <a:ea typeface="+mn-ea"/>
                <a:cs typeface="+mn-cs"/>
              </a:rPr>
              <a:t>Product Company</a:t>
            </a:r>
          </a:p>
          <a:p>
            <a:pPr marL="0" marR="0" lvl="0" indent="0" algn="ctr" defTabSz="1219170" rtl="0" eaLnBrk="1" fontAlgn="auto" latinLnBrk="0" hangingPunct="1">
              <a:lnSpc>
                <a:spcPct val="100000"/>
              </a:lnSpc>
              <a:spcBef>
                <a:spcPts val="0"/>
              </a:spcBef>
              <a:spcAft>
                <a:spcPts val="0"/>
              </a:spcAft>
              <a:buClr>
                <a:srgbClr val="009688"/>
              </a:buClr>
              <a:buSzTx/>
              <a:buFont typeface="Arial" panose="020B0604020202020204" pitchFamily="34" charset="0"/>
              <a:buNone/>
              <a:tabLst/>
              <a:defRPr/>
            </a:pPr>
            <a:endParaRPr kumimoji="0" lang="en-US" sz="1000" b="0" i="0" u="none" strike="noStrike" kern="800" cap="none" spc="-13" normalizeH="0" baseline="0" noProof="0">
              <a:ln>
                <a:noFill/>
              </a:ln>
              <a:solidFill>
                <a:srgbClr val="FFFFFF">
                  <a:lumMod val="90000"/>
                  <a:lumOff val="10000"/>
                </a:srgbClr>
              </a:solidFill>
              <a:effectLst/>
              <a:uLnTx/>
              <a:uFillTx/>
              <a:latin typeface="Nunito SemiBold" panose="00000700000000000000" pitchFamily="2" charset="0"/>
              <a:ea typeface="+mn-ea"/>
              <a:cs typeface="+mn-cs"/>
            </a:endParaRPr>
          </a:p>
        </p:txBody>
      </p:sp>
      <p:sp>
        <p:nvSpPr>
          <p:cNvPr id="19" name="Content Placeholder 2">
            <a:extLst>
              <a:ext uri="{FF2B5EF4-FFF2-40B4-BE49-F238E27FC236}">
                <a16:creationId xmlns:a16="http://schemas.microsoft.com/office/drawing/2014/main" id="{44151EC9-7778-4645-A9A1-0603E4F12931}"/>
              </a:ext>
            </a:extLst>
          </p:cNvPr>
          <p:cNvSpPr txBox="1">
            <a:spLocks/>
          </p:cNvSpPr>
          <p:nvPr/>
        </p:nvSpPr>
        <p:spPr>
          <a:xfrm>
            <a:off x="4255093" y="2619394"/>
            <a:ext cx="2792896" cy="600428"/>
          </a:xfrm>
          <a:prstGeom prst="rect">
            <a:avLst/>
          </a:prstGeom>
          <a:noFill/>
          <a:ln>
            <a:noFill/>
          </a:ln>
        </p:spPr>
        <p:txBody>
          <a:bodyPr anchor="t" anchorCtr="0"/>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0"/>
              </a:spcAft>
              <a:buClr>
                <a:srgbClr val="009688"/>
              </a:buClr>
              <a:buSzTx/>
              <a:buFont typeface="Arial" panose="020B0604020202020204" pitchFamily="34" charset="0"/>
              <a:buNone/>
              <a:tabLst/>
              <a:defRPr/>
            </a:pPr>
            <a:r>
              <a:rPr kumimoji="0" lang="en-US" sz="1000" b="0" i="0" u="none" strike="noStrike" kern="800" cap="none" spc="-13" normalizeH="0" baseline="0" noProof="0">
                <a:ln>
                  <a:noFill/>
                </a:ln>
                <a:solidFill>
                  <a:srgbClr val="323232"/>
                </a:solidFill>
                <a:effectLst/>
                <a:uLnTx/>
                <a:uFillTx/>
                <a:latin typeface="Nunito ExtraBold" panose="00000900000000000000" pitchFamily="2" charset="0"/>
                <a:ea typeface="+mn-ea"/>
                <a:cs typeface="+mn-cs"/>
              </a:rPr>
              <a:t>Processes Mgmt., Delivery Models, Certifications, QMS, Tools, Automation, Reporting, Methodologies, Patterns and Practices</a:t>
            </a:r>
          </a:p>
          <a:p>
            <a:pPr marL="0" marR="0" lvl="0" indent="0" algn="ctr" defTabSz="1219170" rtl="0" eaLnBrk="1" fontAlgn="auto" latinLnBrk="0" hangingPunct="1">
              <a:lnSpc>
                <a:spcPct val="100000"/>
              </a:lnSpc>
              <a:spcBef>
                <a:spcPts val="0"/>
              </a:spcBef>
              <a:spcAft>
                <a:spcPts val="0"/>
              </a:spcAft>
              <a:buClr>
                <a:srgbClr val="009688"/>
              </a:buClr>
              <a:buSzTx/>
              <a:buFont typeface="Arial" panose="020B0604020202020204" pitchFamily="34" charset="0"/>
              <a:buNone/>
              <a:tabLst/>
              <a:defRPr/>
            </a:pPr>
            <a:endParaRPr kumimoji="0" lang="en-US" sz="1000" b="0" i="0" u="none" strike="noStrike" kern="800" cap="none" spc="-13" normalizeH="0" baseline="0" noProof="0">
              <a:ln>
                <a:noFill/>
              </a:ln>
              <a:solidFill>
                <a:srgbClr val="EEEEEE"/>
              </a:solidFill>
              <a:effectLst/>
              <a:uLnTx/>
              <a:uFillTx/>
              <a:latin typeface="Nunito ExtraBold" panose="00000900000000000000" pitchFamily="2" charset="0"/>
              <a:ea typeface="+mn-ea"/>
              <a:cs typeface="+mn-cs"/>
            </a:endParaRPr>
          </a:p>
        </p:txBody>
      </p:sp>
      <p:sp>
        <p:nvSpPr>
          <p:cNvPr id="20" name="Content Placeholder 2">
            <a:extLst>
              <a:ext uri="{FF2B5EF4-FFF2-40B4-BE49-F238E27FC236}">
                <a16:creationId xmlns:a16="http://schemas.microsoft.com/office/drawing/2014/main" id="{7387B94D-C589-4D34-938C-E2CC46F2E479}"/>
              </a:ext>
            </a:extLst>
          </p:cNvPr>
          <p:cNvSpPr txBox="1">
            <a:spLocks/>
          </p:cNvSpPr>
          <p:nvPr/>
        </p:nvSpPr>
        <p:spPr>
          <a:xfrm>
            <a:off x="2366883" y="3418816"/>
            <a:ext cx="6320342" cy="1571837"/>
          </a:xfrm>
          <a:prstGeom prst="rect">
            <a:avLst/>
          </a:prstGeom>
          <a:noFill/>
          <a:ln>
            <a:noFill/>
          </a:ln>
        </p:spPr>
        <p:txBody>
          <a:bodyPr anchor="t" anchorCtr="0"/>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171450" marR="0" lvl="1" indent="0" algn="ctr" defTabSz="1219170" rtl="0" eaLnBrk="1" fontAlgn="auto" latinLnBrk="0" hangingPunct="1">
              <a:lnSpc>
                <a:spcPct val="100000"/>
              </a:lnSpc>
              <a:spcBef>
                <a:spcPts val="0"/>
              </a:spcBef>
              <a:spcAft>
                <a:spcPts val="0"/>
              </a:spcAft>
              <a:buClr>
                <a:srgbClr val="EEEEEE"/>
              </a:buClr>
              <a:buSzTx/>
              <a:buFont typeface="Arial" panose="020B0604020202020204" pitchFamily="34" charset="0"/>
              <a:buNone/>
              <a:tabLst/>
              <a:defRPr/>
            </a:pPr>
            <a:r>
              <a:rPr kumimoji="0" lang="en-US" sz="1000" b="0" i="0" u="none" strike="noStrike" kern="800" cap="none" spc="0" normalizeH="0" baseline="0" noProof="0">
                <a:ln>
                  <a:noFill/>
                </a:ln>
                <a:solidFill>
                  <a:srgbClr val="E7357E"/>
                </a:solidFill>
                <a:effectLst/>
                <a:uLnTx/>
                <a:uFillTx/>
                <a:latin typeface="Nunito ExtraBold" panose="00000900000000000000" pitchFamily="2" charset="0"/>
                <a:ea typeface="+mn-ea"/>
                <a:cs typeface="+mn-cs"/>
              </a:rPr>
              <a:t>Experience Design</a:t>
            </a:r>
          </a:p>
          <a:p>
            <a:pPr marL="171450" marR="0" lvl="1" indent="0" algn="ctr" defTabSz="1219170" rtl="0" eaLnBrk="1" fontAlgn="auto" latinLnBrk="0" hangingPunct="1">
              <a:lnSpc>
                <a:spcPct val="100000"/>
              </a:lnSpc>
              <a:spcBef>
                <a:spcPts val="0"/>
              </a:spcBef>
              <a:spcAft>
                <a:spcPts val="0"/>
              </a:spcAft>
              <a:buClr>
                <a:srgbClr val="EEEEEE"/>
              </a:buClr>
              <a:buSzTx/>
              <a:buFont typeface="Arial" panose="020B0604020202020204" pitchFamily="34" charset="0"/>
              <a:buNone/>
              <a:tabLst/>
              <a:defRPr/>
            </a:pPr>
            <a:r>
              <a:rPr kumimoji="0" lang="en-US" sz="1000" b="0" i="0" u="none" strike="noStrike" kern="800" cap="none" spc="0" normalizeH="0" baseline="0" noProof="0">
                <a:ln>
                  <a:noFill/>
                </a:ln>
                <a:solidFill>
                  <a:srgbClr val="212121"/>
                </a:solidFill>
                <a:effectLst/>
                <a:uLnTx/>
                <a:uFillTx/>
                <a:latin typeface="Nunito SemiBold" panose="00000700000000000000" pitchFamily="2" charset="0"/>
                <a:ea typeface="+mn-ea"/>
                <a:cs typeface="+mn-cs"/>
              </a:rPr>
              <a:t>Market Analyzes &amp; Strategy, UI/UX, Design Thinking </a:t>
            </a:r>
          </a:p>
          <a:p>
            <a:pPr marL="171450" marR="0" lvl="1" indent="0" algn="ctr" defTabSz="1219170" rtl="0" eaLnBrk="1" fontAlgn="auto" latinLnBrk="0" hangingPunct="1">
              <a:lnSpc>
                <a:spcPct val="100000"/>
              </a:lnSpc>
              <a:spcBef>
                <a:spcPts val="450"/>
              </a:spcBef>
              <a:spcAft>
                <a:spcPts val="0"/>
              </a:spcAft>
              <a:buClr>
                <a:srgbClr val="EEEEEE"/>
              </a:buClr>
              <a:buSzTx/>
              <a:buFont typeface="Arial" panose="020B0604020202020204" pitchFamily="34" charset="0"/>
              <a:buNone/>
              <a:tabLst/>
              <a:defRPr/>
            </a:pPr>
            <a:r>
              <a:rPr kumimoji="0" lang="en-US" sz="1000" b="0" i="0" u="none" strike="noStrike" kern="800" cap="none" spc="0" normalizeH="0" baseline="0" noProof="0">
                <a:ln>
                  <a:noFill/>
                </a:ln>
                <a:solidFill>
                  <a:srgbClr val="E7357E"/>
                </a:solidFill>
                <a:effectLst/>
                <a:uLnTx/>
                <a:uFillTx/>
                <a:latin typeface="Nunito ExtraBold" panose="00000900000000000000" pitchFamily="2" charset="0"/>
                <a:ea typeface="+mn-ea"/>
                <a:cs typeface="+mn-cs"/>
              </a:rPr>
              <a:t>Engineering Software &amp; Hardware</a:t>
            </a:r>
          </a:p>
          <a:p>
            <a:pPr marL="171450" marR="0" lvl="1" indent="0" algn="ctr" defTabSz="1219170" rtl="0" eaLnBrk="1" fontAlgn="auto" latinLnBrk="0" hangingPunct="1">
              <a:lnSpc>
                <a:spcPct val="100000"/>
              </a:lnSpc>
              <a:spcBef>
                <a:spcPts val="0"/>
              </a:spcBef>
              <a:spcAft>
                <a:spcPts val="0"/>
              </a:spcAft>
              <a:buClr>
                <a:srgbClr val="EEEEEE"/>
              </a:buClr>
              <a:buSzTx/>
              <a:buFont typeface="Arial" panose="020B0604020202020204" pitchFamily="34" charset="0"/>
              <a:buNone/>
              <a:tabLst/>
              <a:defRPr/>
            </a:pPr>
            <a:r>
              <a:rPr kumimoji="0" lang="en-US" sz="1000" b="0" i="0" u="none" strike="noStrike" kern="800" cap="none" spc="0" normalizeH="0" baseline="0" noProof="0">
                <a:ln>
                  <a:noFill/>
                </a:ln>
                <a:solidFill>
                  <a:srgbClr val="212121"/>
                </a:solidFill>
                <a:effectLst/>
                <a:uLnTx/>
                <a:uFillTx/>
                <a:latin typeface="Nunito SemiBold" panose="00000700000000000000" pitchFamily="2" charset="0"/>
                <a:ea typeface="+mn-ea"/>
                <a:cs typeface="+mn-cs"/>
              </a:rPr>
              <a:t>Product &amp; Platform Engineering, Custom Software Development,</a:t>
            </a:r>
          </a:p>
          <a:p>
            <a:pPr marL="171450" marR="0" lvl="1" indent="0" algn="ctr" defTabSz="1219170" rtl="0" eaLnBrk="1" fontAlgn="auto" latinLnBrk="0" hangingPunct="1">
              <a:lnSpc>
                <a:spcPct val="100000"/>
              </a:lnSpc>
              <a:spcBef>
                <a:spcPts val="0"/>
              </a:spcBef>
              <a:spcAft>
                <a:spcPts val="0"/>
              </a:spcAft>
              <a:buClr>
                <a:srgbClr val="EEEEEE"/>
              </a:buClr>
              <a:buSzTx/>
              <a:buFont typeface="Arial" panose="020B0604020202020204" pitchFamily="34" charset="0"/>
              <a:buNone/>
              <a:tabLst/>
              <a:defRPr/>
            </a:pPr>
            <a:r>
              <a:rPr kumimoji="0" lang="en-US" sz="1000" b="0" i="0" u="none" strike="noStrike" kern="800" cap="none" spc="0" normalizeH="0" baseline="0" noProof="0">
                <a:ln>
                  <a:noFill/>
                </a:ln>
                <a:solidFill>
                  <a:srgbClr val="212121"/>
                </a:solidFill>
                <a:effectLst/>
                <a:uLnTx/>
                <a:uFillTx/>
                <a:latin typeface="Nunito SemiBold" panose="00000700000000000000" pitchFamily="2" charset="0"/>
                <a:ea typeface="+mn-ea"/>
                <a:cs typeface="+mn-cs"/>
              </a:rPr>
              <a:t>Custom Hardware Components, Integration Factory</a:t>
            </a:r>
          </a:p>
          <a:p>
            <a:pPr marL="171450" marR="0" lvl="1" indent="0" algn="ctr" defTabSz="1219170" rtl="0" eaLnBrk="1" fontAlgn="auto" latinLnBrk="0" hangingPunct="1">
              <a:lnSpc>
                <a:spcPct val="100000"/>
              </a:lnSpc>
              <a:spcBef>
                <a:spcPts val="450"/>
              </a:spcBef>
              <a:spcAft>
                <a:spcPts val="0"/>
              </a:spcAft>
              <a:buClr>
                <a:srgbClr val="EEEEEE"/>
              </a:buClr>
              <a:buSzTx/>
              <a:buFont typeface="Arial" panose="020B0604020202020204" pitchFamily="34" charset="0"/>
              <a:buNone/>
              <a:tabLst/>
              <a:defRPr/>
            </a:pPr>
            <a:r>
              <a:rPr kumimoji="0" lang="en-US" sz="1000" b="0" i="0" u="none" strike="noStrike" kern="800" cap="none" spc="0" normalizeH="0" baseline="0" noProof="0">
                <a:ln>
                  <a:noFill/>
                </a:ln>
                <a:solidFill>
                  <a:srgbClr val="E7357E"/>
                </a:solidFill>
                <a:effectLst/>
                <a:uLnTx/>
                <a:uFillTx/>
                <a:latin typeface="Nunito ExtraBold" panose="00000900000000000000" pitchFamily="2" charset="0"/>
                <a:ea typeface="+mn-ea"/>
                <a:cs typeface="+mn-cs"/>
              </a:rPr>
              <a:t>Digital Components</a:t>
            </a:r>
          </a:p>
          <a:p>
            <a:pPr marL="171450" marR="0" lvl="1" indent="0" algn="ctr" defTabSz="1219170" rtl="0" eaLnBrk="1" fontAlgn="auto" latinLnBrk="0" hangingPunct="1">
              <a:lnSpc>
                <a:spcPct val="100000"/>
              </a:lnSpc>
              <a:spcBef>
                <a:spcPts val="450"/>
              </a:spcBef>
              <a:spcAft>
                <a:spcPts val="0"/>
              </a:spcAft>
              <a:buClr>
                <a:srgbClr val="EEEEEE"/>
              </a:buClr>
              <a:buSzTx/>
              <a:buFont typeface="Arial" panose="020B0604020202020204" pitchFamily="34" charset="0"/>
              <a:buNone/>
              <a:tabLst/>
              <a:defRPr/>
            </a:pPr>
            <a:r>
              <a:rPr kumimoji="0" lang="en-US" sz="1000" b="0" i="0" u="none" strike="noStrike" kern="800" cap="none" spc="0" normalizeH="0" baseline="0" noProof="0">
                <a:ln>
                  <a:noFill/>
                </a:ln>
                <a:solidFill>
                  <a:srgbClr val="212121"/>
                </a:solidFill>
                <a:effectLst/>
                <a:uLnTx/>
                <a:uFillTx/>
                <a:latin typeface="Nunito SemiBold" panose="00000700000000000000" pitchFamily="2" charset="0"/>
                <a:ea typeface="+mn-ea"/>
                <a:cs typeface="+mn-cs"/>
              </a:rPr>
              <a:t>AI, Content Engineering, Cloud &amp; DevOps,</a:t>
            </a:r>
          </a:p>
          <a:p>
            <a:pPr marL="171450" lvl="1" indent="0" algn="ctr">
              <a:spcBef>
                <a:spcPts val="0"/>
              </a:spcBef>
              <a:buClr>
                <a:srgbClr val="EEEEEE"/>
              </a:buClr>
              <a:buNone/>
              <a:defRPr/>
            </a:pPr>
            <a:r>
              <a:rPr kumimoji="0" lang="en-US" sz="1000" b="0" i="0" u="none" strike="noStrike" kern="800" cap="none" spc="0" normalizeH="0" baseline="0" noProof="0">
                <a:ln>
                  <a:noFill/>
                </a:ln>
                <a:solidFill>
                  <a:srgbClr val="212121"/>
                </a:solidFill>
                <a:effectLst/>
                <a:uLnTx/>
                <a:uFillTx/>
                <a:latin typeface="Nunito SemiBold" panose="00000700000000000000" pitchFamily="2" charset="0"/>
                <a:ea typeface="+mn-ea"/>
                <a:cs typeface="+mn-cs"/>
              </a:rPr>
              <a:t>IoT, Robotics, QA as a service</a:t>
            </a:r>
            <a:r>
              <a:rPr lang="en-US" sz="1000">
                <a:solidFill>
                  <a:srgbClr val="212121"/>
                </a:solidFill>
                <a:latin typeface="Nunito SemiBold" panose="00000700000000000000" pitchFamily="2" charset="0"/>
              </a:rPr>
              <a:t>, Big Data &amp; Analytics</a:t>
            </a:r>
            <a:endParaRPr kumimoji="0" lang="en-US" sz="1000" b="0" i="0" u="none" strike="noStrike" kern="800" cap="none" spc="0" normalizeH="0" baseline="0" noProof="0">
              <a:ln>
                <a:noFill/>
              </a:ln>
              <a:solidFill>
                <a:srgbClr val="212121"/>
              </a:solidFill>
              <a:effectLst/>
              <a:uLnTx/>
              <a:uFillTx/>
              <a:latin typeface="Nunito SemiBold" panose="00000700000000000000" pitchFamily="2" charset="0"/>
              <a:ea typeface="+mn-ea"/>
              <a:cs typeface="+mn-cs"/>
            </a:endParaRPr>
          </a:p>
        </p:txBody>
      </p:sp>
      <p:sp>
        <p:nvSpPr>
          <p:cNvPr id="8" name="Shape 431">
            <a:extLst>
              <a:ext uri="{FF2B5EF4-FFF2-40B4-BE49-F238E27FC236}">
                <a16:creationId xmlns:a16="http://schemas.microsoft.com/office/drawing/2014/main" id="{FC27178A-B48F-4805-9B49-1071DE55C158}"/>
              </a:ext>
            </a:extLst>
          </p:cNvPr>
          <p:cNvSpPr txBox="1">
            <a:spLocks/>
          </p:cNvSpPr>
          <p:nvPr/>
        </p:nvSpPr>
        <p:spPr>
          <a:xfrm>
            <a:off x="395106" y="638639"/>
            <a:ext cx="4190973" cy="977700"/>
          </a:xfrm>
          <a:prstGeom prst="rect">
            <a:avLst/>
          </a:prstGeom>
        </p:spPr>
        <p:txBody>
          <a:bodyPr spcFirstLastPara="1" wrap="square" lIns="91425" tIns="91425" rIns="91425" bIns="91425" anchor="ctr" anchorCtr="0">
            <a:noAutofit/>
          </a:bodyPr>
          <a:lstStyle>
            <a:lvl1pPr algn="l" defTabSz="914400" rtl="0" eaLnBrk="1" latinLnBrk="0" hangingPunct="1">
              <a:spcBef>
                <a:spcPct val="0"/>
              </a:spcBef>
              <a:buNone/>
              <a:defRPr sz="3600" b="1" kern="1200">
                <a:solidFill>
                  <a:srgbClr val="323232"/>
                </a:solidFill>
                <a:latin typeface="Nunito" panose="00000500000000000000" pitchFamily="2" charset="0"/>
                <a:ea typeface="+mj-ea"/>
                <a:cs typeface="+mj-cs"/>
              </a:defRPr>
            </a:lvl1pPr>
          </a:lstStyle>
          <a:p>
            <a:pPr marL="0" marR="0" lvl="0" indent="0" algn="l" defTabSz="914378" rtl="0" eaLnBrk="1" fontAlgn="auto" latinLnBrk="0" hangingPunct="1">
              <a:lnSpc>
                <a:spcPct val="100000"/>
              </a:lnSpc>
              <a:spcBef>
                <a:spcPct val="0"/>
              </a:spcBef>
              <a:spcAft>
                <a:spcPts val="0"/>
              </a:spcAft>
              <a:buClrTx/>
              <a:buSzTx/>
              <a:buFontTx/>
              <a:buNone/>
              <a:tabLst/>
              <a:defRPr/>
            </a:pPr>
            <a:r>
              <a:rPr kumimoji="0" lang="en-US" sz="2700" b="1" i="0" u="none" strike="noStrike" kern="1200" cap="none" spc="0" normalizeH="0" baseline="0" noProof="0">
                <a:ln>
                  <a:noFill/>
                </a:ln>
                <a:solidFill>
                  <a:srgbClr val="323232"/>
                </a:solidFill>
                <a:effectLst/>
                <a:uLnTx/>
                <a:uFillTx/>
                <a:latin typeface="Nunito ExtraBold" panose="00000900000000000000" pitchFamily="2" charset="0"/>
                <a:ea typeface="+mj-ea"/>
                <a:cs typeface="+mj-cs"/>
              </a:rPr>
              <a:t>Service Value Pyramid</a:t>
            </a:r>
            <a:r>
              <a:rPr kumimoji="0" lang="de-DE" sz="2800" b="1" i="0" u="none" strike="noStrike" kern="1200" cap="none" spc="0" normalizeH="0" baseline="0" noProof="0">
                <a:ln>
                  <a:noFill/>
                </a:ln>
                <a:solidFill>
                  <a:srgbClr val="E7357E"/>
                </a:solidFill>
                <a:effectLst/>
                <a:uLnTx/>
                <a:uFillTx/>
                <a:latin typeface="Nunito ExtraBold"/>
                <a:ea typeface="Nunito ExtraBold"/>
                <a:cs typeface="Nunito ExtraBold"/>
                <a:sym typeface="Nunito ExtraBold"/>
              </a:rPr>
              <a:t>.</a:t>
            </a:r>
          </a:p>
        </p:txBody>
      </p:sp>
      <p:sp>
        <p:nvSpPr>
          <p:cNvPr id="12" name="Content Placeholder 2">
            <a:extLst>
              <a:ext uri="{FF2B5EF4-FFF2-40B4-BE49-F238E27FC236}">
                <a16:creationId xmlns:a16="http://schemas.microsoft.com/office/drawing/2014/main" id="{D1AD1C04-AF83-4191-83F5-09C694CD3AC2}"/>
              </a:ext>
            </a:extLst>
          </p:cNvPr>
          <p:cNvSpPr txBox="1">
            <a:spLocks/>
          </p:cNvSpPr>
          <p:nvPr/>
        </p:nvSpPr>
        <p:spPr>
          <a:xfrm>
            <a:off x="4250225" y="1884128"/>
            <a:ext cx="2516011" cy="538151"/>
          </a:xfrm>
          <a:prstGeom prst="rect">
            <a:avLst/>
          </a:prstGeom>
          <a:noFill/>
          <a:ln>
            <a:noFill/>
          </a:ln>
        </p:spPr>
        <p:txBody>
          <a:bodyPr anchor="t" anchorCtr="0"/>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0"/>
              </a:spcAft>
              <a:buClr>
                <a:srgbClr val="009688"/>
              </a:buClr>
              <a:buSzTx/>
              <a:buFont typeface="Arial" panose="020B0604020202020204" pitchFamily="34" charset="0"/>
              <a:buNone/>
              <a:tabLst/>
              <a:defRPr/>
            </a:pPr>
            <a:r>
              <a:rPr kumimoji="0" lang="en-US" sz="1000" b="0" i="0" u="none" strike="noStrike" kern="800" cap="none" spc="-13" normalizeH="0" baseline="0" noProof="0">
                <a:ln>
                  <a:noFill/>
                </a:ln>
                <a:solidFill>
                  <a:srgbClr val="FFFFFF">
                    <a:lumMod val="90000"/>
                    <a:lumOff val="10000"/>
                  </a:srgbClr>
                </a:solidFill>
                <a:effectLst/>
                <a:uLnTx/>
                <a:uFillTx/>
                <a:latin typeface="Nunito ExtraBold" panose="00000900000000000000" pitchFamily="2" charset="0"/>
                <a:ea typeface="+mn-ea"/>
                <a:cs typeface="+mn-cs"/>
              </a:rPr>
              <a:t>Technical POCs </a:t>
            </a:r>
            <a:r>
              <a:rPr lang="en-US" sz="1000">
                <a:solidFill>
                  <a:srgbClr val="FFFFFF">
                    <a:lumMod val="90000"/>
                    <a:lumOff val="10000"/>
                  </a:srgbClr>
                </a:solidFill>
                <a:latin typeface="Nunito ExtraBold" panose="00000900000000000000" pitchFamily="2" charset="0"/>
              </a:rPr>
              <a:t>and proofs of feasibility</a:t>
            </a:r>
            <a:endParaRPr kumimoji="0" lang="en-US" sz="1000" b="0" i="0" u="none" strike="noStrike" kern="800" cap="none" spc="-13" normalizeH="0" baseline="0" noProof="0">
              <a:ln>
                <a:noFill/>
              </a:ln>
              <a:solidFill>
                <a:srgbClr val="FFFFFF">
                  <a:lumMod val="90000"/>
                  <a:lumOff val="10000"/>
                </a:srgbClr>
              </a:solidFill>
              <a:effectLst/>
              <a:uLnTx/>
              <a:uFillTx/>
              <a:latin typeface="Nunito ExtraBold" panose="00000900000000000000" pitchFamily="2" charset="0"/>
              <a:ea typeface="+mn-ea"/>
              <a:cs typeface="+mn-cs"/>
            </a:endParaRPr>
          </a:p>
        </p:txBody>
      </p:sp>
      <p:sp>
        <p:nvSpPr>
          <p:cNvPr id="13" name="Content Placeholder 2">
            <a:extLst>
              <a:ext uri="{FF2B5EF4-FFF2-40B4-BE49-F238E27FC236}">
                <a16:creationId xmlns:a16="http://schemas.microsoft.com/office/drawing/2014/main" id="{F4E42213-8357-41C4-8EFF-A30F0648229E}"/>
              </a:ext>
            </a:extLst>
          </p:cNvPr>
          <p:cNvSpPr txBox="1">
            <a:spLocks/>
          </p:cNvSpPr>
          <p:nvPr/>
        </p:nvSpPr>
        <p:spPr>
          <a:xfrm>
            <a:off x="4280867" y="1490662"/>
            <a:ext cx="2454726" cy="400531"/>
          </a:xfrm>
          <a:prstGeom prst="rect">
            <a:avLst/>
          </a:prstGeom>
          <a:noFill/>
          <a:ln>
            <a:noFill/>
          </a:ln>
        </p:spPr>
        <p:txBody>
          <a:bodyPr anchor="t" anchorCtr="0"/>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0"/>
              </a:spcAft>
              <a:buClr>
                <a:srgbClr val="009688"/>
              </a:buClr>
              <a:buSzTx/>
              <a:buFont typeface="Arial" panose="020B0604020202020204" pitchFamily="34" charset="0"/>
              <a:buNone/>
              <a:tabLst/>
              <a:defRPr/>
            </a:pPr>
            <a:r>
              <a:rPr kumimoji="0" lang="en-US" sz="1000" b="0" i="0" u="none" strike="noStrike" kern="800" cap="none" spc="-13" normalizeH="0" baseline="0" noProof="0">
                <a:ln>
                  <a:noFill/>
                </a:ln>
                <a:solidFill>
                  <a:srgbClr val="FFFFFF">
                    <a:lumMod val="90000"/>
                    <a:lumOff val="10000"/>
                  </a:srgbClr>
                </a:solidFill>
                <a:effectLst/>
                <a:uLnTx/>
                <a:uFillTx/>
                <a:latin typeface="Nunito ExtraBold" panose="00000900000000000000" pitchFamily="2" charset="0"/>
                <a:ea typeface="+mn-ea"/>
                <a:cs typeface="+mn-cs"/>
              </a:rPr>
              <a:t>Customer driven POCs</a:t>
            </a:r>
            <a:endParaRPr kumimoji="0" lang="en-US" sz="1000" b="0" i="0" u="none" strike="noStrike" kern="800" cap="none" spc="-13" normalizeH="0" baseline="0" noProof="0">
              <a:ln>
                <a:noFill/>
              </a:ln>
              <a:solidFill>
                <a:srgbClr val="FFFFFF">
                  <a:lumMod val="90000"/>
                  <a:lumOff val="10000"/>
                </a:srgbClr>
              </a:solidFill>
              <a:effectLst/>
              <a:uLnTx/>
              <a:uFillTx/>
              <a:latin typeface="Nunito SemiBold" panose="00000700000000000000" pitchFamily="2" charset="0"/>
              <a:ea typeface="+mn-ea"/>
              <a:cs typeface="+mn-cs"/>
            </a:endParaRPr>
          </a:p>
        </p:txBody>
      </p:sp>
    </p:spTree>
    <p:extLst>
      <p:ext uri="{BB962C8B-B14F-4D97-AF65-F5344CB8AC3E}">
        <p14:creationId xmlns:p14="http://schemas.microsoft.com/office/powerpoint/2010/main" val="715645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28790CD4-E3E3-448F-B16F-78A05D70851E}"/>
              </a:ext>
            </a:extLst>
          </p:cNvPr>
          <p:cNvSpPr/>
          <p:nvPr/>
        </p:nvSpPr>
        <p:spPr>
          <a:xfrm>
            <a:off x="6119148" y="838963"/>
            <a:ext cx="1872785" cy="21579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212121">
                    <a:lumMod val="50000"/>
                    <a:lumOff val="50000"/>
                  </a:srgbClr>
                </a:solidFill>
                <a:effectLst/>
                <a:uLnTx/>
                <a:uFillTx/>
                <a:latin typeface="Nunito ExtraBold"/>
                <a:ea typeface="+mn-ea"/>
                <a:cs typeface="Arial" panose="020B0604020202020204" pitchFamily="34" charset="0"/>
              </a:rPr>
              <a:t>2023</a:t>
            </a:r>
          </a:p>
        </p:txBody>
      </p:sp>
      <p:grpSp>
        <p:nvGrpSpPr>
          <p:cNvPr id="5" name="Group 4"/>
          <p:cNvGrpSpPr/>
          <p:nvPr/>
        </p:nvGrpSpPr>
        <p:grpSpPr>
          <a:xfrm>
            <a:off x="1154091" y="1108708"/>
            <a:ext cx="6837842" cy="3416779"/>
            <a:chOff x="1537198" y="1478277"/>
            <a:chExt cx="9117123" cy="4555705"/>
          </a:xfrm>
        </p:grpSpPr>
        <p:grpSp>
          <p:nvGrpSpPr>
            <p:cNvPr id="64" name="Group 63"/>
            <p:cNvGrpSpPr/>
            <p:nvPr/>
          </p:nvGrpSpPr>
          <p:grpSpPr>
            <a:xfrm>
              <a:off x="1537199" y="1478278"/>
              <a:ext cx="9117122" cy="4555703"/>
              <a:chOff x="912813" y="1049338"/>
              <a:chExt cx="10058401" cy="5033963"/>
            </a:xfrm>
          </p:grpSpPr>
          <p:sp>
            <p:nvSpPr>
              <p:cNvPr id="70" name="Freeform 6"/>
              <p:cNvSpPr>
                <a:spLocks/>
              </p:cNvSpPr>
              <p:nvPr/>
            </p:nvSpPr>
            <p:spPr bwMode="auto">
              <a:xfrm>
                <a:off x="5892703" y="1049338"/>
                <a:ext cx="5078511" cy="2799311"/>
              </a:xfrm>
              <a:custGeom>
                <a:avLst/>
                <a:gdLst>
                  <a:gd name="T0" fmla="*/ 1411 w 3170"/>
                  <a:gd name="T1" fmla="*/ 0 h 1705"/>
                  <a:gd name="T2" fmla="*/ 1448 w 3170"/>
                  <a:gd name="T3" fmla="*/ 199 h 1705"/>
                  <a:gd name="T4" fmla="*/ 1513 w 3170"/>
                  <a:gd name="T5" fmla="*/ 374 h 1705"/>
                  <a:gd name="T6" fmla="*/ 1601 w 3170"/>
                  <a:gd name="T7" fmla="*/ 522 h 1705"/>
                  <a:gd name="T8" fmla="*/ 1711 w 3170"/>
                  <a:gd name="T9" fmla="*/ 647 h 1705"/>
                  <a:gd name="T10" fmla="*/ 1836 w 3170"/>
                  <a:gd name="T11" fmla="*/ 751 h 1705"/>
                  <a:gd name="T12" fmla="*/ 1972 w 3170"/>
                  <a:gd name="T13" fmla="*/ 835 h 1705"/>
                  <a:gd name="T14" fmla="*/ 2116 w 3170"/>
                  <a:gd name="T15" fmla="*/ 903 h 1705"/>
                  <a:gd name="T16" fmla="*/ 2264 w 3170"/>
                  <a:gd name="T17" fmla="*/ 952 h 1705"/>
                  <a:gd name="T18" fmla="*/ 2414 w 3170"/>
                  <a:gd name="T19" fmla="*/ 991 h 1705"/>
                  <a:gd name="T20" fmla="*/ 2559 w 3170"/>
                  <a:gd name="T21" fmla="*/ 1016 h 1705"/>
                  <a:gd name="T22" fmla="*/ 2698 w 3170"/>
                  <a:gd name="T23" fmla="*/ 1031 h 1705"/>
                  <a:gd name="T24" fmla="*/ 2826 w 3170"/>
                  <a:gd name="T25" fmla="*/ 1041 h 1705"/>
                  <a:gd name="T26" fmla="*/ 2940 w 3170"/>
                  <a:gd name="T27" fmla="*/ 1043 h 1705"/>
                  <a:gd name="T28" fmla="*/ 3036 w 3170"/>
                  <a:gd name="T29" fmla="*/ 1041 h 1705"/>
                  <a:gd name="T30" fmla="*/ 3107 w 3170"/>
                  <a:gd name="T31" fmla="*/ 1037 h 1705"/>
                  <a:gd name="T32" fmla="*/ 3153 w 3170"/>
                  <a:gd name="T33" fmla="*/ 1033 h 1705"/>
                  <a:gd name="T34" fmla="*/ 3170 w 3170"/>
                  <a:gd name="T35" fmla="*/ 1031 h 1705"/>
                  <a:gd name="T36" fmla="*/ 3166 w 3170"/>
                  <a:gd name="T37" fmla="*/ 1692 h 1705"/>
                  <a:gd name="T38" fmla="*/ 3132 w 3170"/>
                  <a:gd name="T39" fmla="*/ 1694 h 1705"/>
                  <a:gd name="T40" fmla="*/ 3068 w 3170"/>
                  <a:gd name="T41" fmla="*/ 1698 h 1705"/>
                  <a:gd name="T42" fmla="*/ 2976 w 3170"/>
                  <a:gd name="T43" fmla="*/ 1702 h 1705"/>
                  <a:gd name="T44" fmla="*/ 2859 w 3170"/>
                  <a:gd name="T45" fmla="*/ 1705 h 1705"/>
                  <a:gd name="T46" fmla="*/ 2723 w 3170"/>
                  <a:gd name="T47" fmla="*/ 1703 h 1705"/>
                  <a:gd name="T48" fmla="*/ 2565 w 3170"/>
                  <a:gd name="T49" fmla="*/ 1700 h 1705"/>
                  <a:gd name="T50" fmla="*/ 2394 w 3170"/>
                  <a:gd name="T51" fmla="*/ 1690 h 1705"/>
                  <a:gd name="T52" fmla="*/ 2208 w 3170"/>
                  <a:gd name="T53" fmla="*/ 1675 h 1705"/>
                  <a:gd name="T54" fmla="*/ 2014 w 3170"/>
                  <a:gd name="T55" fmla="*/ 1650 h 1705"/>
                  <a:gd name="T56" fmla="*/ 1814 w 3170"/>
                  <a:gd name="T57" fmla="*/ 1617 h 1705"/>
                  <a:gd name="T58" fmla="*/ 1611 w 3170"/>
                  <a:gd name="T59" fmla="*/ 1571 h 1705"/>
                  <a:gd name="T60" fmla="*/ 1406 w 3170"/>
                  <a:gd name="T61" fmla="*/ 1515 h 1705"/>
                  <a:gd name="T62" fmla="*/ 1204 w 3170"/>
                  <a:gd name="T63" fmla="*/ 1446 h 1705"/>
                  <a:gd name="T64" fmla="*/ 1008 w 3170"/>
                  <a:gd name="T65" fmla="*/ 1362 h 1705"/>
                  <a:gd name="T66" fmla="*/ 820 w 3170"/>
                  <a:gd name="T67" fmla="*/ 1262 h 1705"/>
                  <a:gd name="T68" fmla="*/ 645 w 3170"/>
                  <a:gd name="T69" fmla="*/ 1145 h 1705"/>
                  <a:gd name="T70" fmla="*/ 484 w 3170"/>
                  <a:gd name="T71" fmla="*/ 1008 h 1705"/>
                  <a:gd name="T72" fmla="*/ 340 w 3170"/>
                  <a:gd name="T73" fmla="*/ 851 h 1705"/>
                  <a:gd name="T74" fmla="*/ 217 w 3170"/>
                  <a:gd name="T75" fmla="*/ 674 h 1705"/>
                  <a:gd name="T76" fmla="*/ 117 w 3170"/>
                  <a:gd name="T77" fmla="*/ 472 h 1705"/>
                  <a:gd name="T78" fmla="*/ 44 w 3170"/>
                  <a:gd name="T79" fmla="*/ 249 h 1705"/>
                  <a:gd name="T80" fmla="*/ 0 w 3170"/>
                  <a:gd name="T81" fmla="*/ 0 h 1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70" h="1705">
                    <a:moveTo>
                      <a:pt x="0" y="0"/>
                    </a:moveTo>
                    <a:lnTo>
                      <a:pt x="1411" y="0"/>
                    </a:lnTo>
                    <a:lnTo>
                      <a:pt x="1427" y="103"/>
                    </a:lnTo>
                    <a:lnTo>
                      <a:pt x="1448" y="199"/>
                    </a:lnTo>
                    <a:lnTo>
                      <a:pt x="1478" y="290"/>
                    </a:lnTo>
                    <a:lnTo>
                      <a:pt x="1513" y="374"/>
                    </a:lnTo>
                    <a:lnTo>
                      <a:pt x="1555" y="451"/>
                    </a:lnTo>
                    <a:lnTo>
                      <a:pt x="1601" y="522"/>
                    </a:lnTo>
                    <a:lnTo>
                      <a:pt x="1655" y="587"/>
                    </a:lnTo>
                    <a:lnTo>
                      <a:pt x="1711" y="647"/>
                    </a:lnTo>
                    <a:lnTo>
                      <a:pt x="1770" y="701"/>
                    </a:lnTo>
                    <a:lnTo>
                      <a:pt x="1836" y="751"/>
                    </a:lnTo>
                    <a:lnTo>
                      <a:pt x="1901" y="795"/>
                    </a:lnTo>
                    <a:lnTo>
                      <a:pt x="1972" y="835"/>
                    </a:lnTo>
                    <a:lnTo>
                      <a:pt x="2043" y="870"/>
                    </a:lnTo>
                    <a:lnTo>
                      <a:pt x="2116" y="903"/>
                    </a:lnTo>
                    <a:lnTo>
                      <a:pt x="2189" y="929"/>
                    </a:lnTo>
                    <a:lnTo>
                      <a:pt x="2264" y="952"/>
                    </a:lnTo>
                    <a:lnTo>
                      <a:pt x="2339" y="974"/>
                    </a:lnTo>
                    <a:lnTo>
                      <a:pt x="2414" y="991"/>
                    </a:lnTo>
                    <a:lnTo>
                      <a:pt x="2486" y="1004"/>
                    </a:lnTo>
                    <a:lnTo>
                      <a:pt x="2559" y="1016"/>
                    </a:lnTo>
                    <a:lnTo>
                      <a:pt x="2630" y="1025"/>
                    </a:lnTo>
                    <a:lnTo>
                      <a:pt x="2698" y="1031"/>
                    </a:lnTo>
                    <a:lnTo>
                      <a:pt x="2765" y="1037"/>
                    </a:lnTo>
                    <a:lnTo>
                      <a:pt x="2826" y="1041"/>
                    </a:lnTo>
                    <a:lnTo>
                      <a:pt x="2886" y="1041"/>
                    </a:lnTo>
                    <a:lnTo>
                      <a:pt x="2940" y="1043"/>
                    </a:lnTo>
                    <a:lnTo>
                      <a:pt x="2990" y="1043"/>
                    </a:lnTo>
                    <a:lnTo>
                      <a:pt x="3036" y="1041"/>
                    </a:lnTo>
                    <a:lnTo>
                      <a:pt x="3074" y="1039"/>
                    </a:lnTo>
                    <a:lnTo>
                      <a:pt x="3107" y="1037"/>
                    </a:lnTo>
                    <a:lnTo>
                      <a:pt x="3134" y="1035"/>
                    </a:lnTo>
                    <a:lnTo>
                      <a:pt x="3153" y="1033"/>
                    </a:lnTo>
                    <a:lnTo>
                      <a:pt x="3166" y="1033"/>
                    </a:lnTo>
                    <a:lnTo>
                      <a:pt x="3170" y="1031"/>
                    </a:lnTo>
                    <a:lnTo>
                      <a:pt x="3170" y="1692"/>
                    </a:lnTo>
                    <a:lnTo>
                      <a:pt x="3166" y="1692"/>
                    </a:lnTo>
                    <a:lnTo>
                      <a:pt x="3153" y="1692"/>
                    </a:lnTo>
                    <a:lnTo>
                      <a:pt x="3132" y="1694"/>
                    </a:lnTo>
                    <a:lnTo>
                      <a:pt x="3103" y="1696"/>
                    </a:lnTo>
                    <a:lnTo>
                      <a:pt x="3068" y="1698"/>
                    </a:lnTo>
                    <a:lnTo>
                      <a:pt x="3026" y="1700"/>
                    </a:lnTo>
                    <a:lnTo>
                      <a:pt x="2976" y="1702"/>
                    </a:lnTo>
                    <a:lnTo>
                      <a:pt x="2920" y="1703"/>
                    </a:lnTo>
                    <a:lnTo>
                      <a:pt x="2859" y="1705"/>
                    </a:lnTo>
                    <a:lnTo>
                      <a:pt x="2794" y="1705"/>
                    </a:lnTo>
                    <a:lnTo>
                      <a:pt x="2723" y="1703"/>
                    </a:lnTo>
                    <a:lnTo>
                      <a:pt x="2646" y="1703"/>
                    </a:lnTo>
                    <a:lnTo>
                      <a:pt x="2565" y="1700"/>
                    </a:lnTo>
                    <a:lnTo>
                      <a:pt x="2481" y="1696"/>
                    </a:lnTo>
                    <a:lnTo>
                      <a:pt x="2394" y="1690"/>
                    </a:lnTo>
                    <a:lnTo>
                      <a:pt x="2302" y="1682"/>
                    </a:lnTo>
                    <a:lnTo>
                      <a:pt x="2208" y="1675"/>
                    </a:lnTo>
                    <a:lnTo>
                      <a:pt x="2112" y="1663"/>
                    </a:lnTo>
                    <a:lnTo>
                      <a:pt x="2014" y="1650"/>
                    </a:lnTo>
                    <a:lnTo>
                      <a:pt x="1916" y="1634"/>
                    </a:lnTo>
                    <a:lnTo>
                      <a:pt x="1814" y="1617"/>
                    </a:lnTo>
                    <a:lnTo>
                      <a:pt x="1713" y="1596"/>
                    </a:lnTo>
                    <a:lnTo>
                      <a:pt x="1611" y="1571"/>
                    </a:lnTo>
                    <a:lnTo>
                      <a:pt x="1507" y="1546"/>
                    </a:lnTo>
                    <a:lnTo>
                      <a:pt x="1406" y="1515"/>
                    </a:lnTo>
                    <a:lnTo>
                      <a:pt x="1306" y="1483"/>
                    </a:lnTo>
                    <a:lnTo>
                      <a:pt x="1204" y="1446"/>
                    </a:lnTo>
                    <a:lnTo>
                      <a:pt x="1106" y="1406"/>
                    </a:lnTo>
                    <a:lnTo>
                      <a:pt x="1008" y="1362"/>
                    </a:lnTo>
                    <a:lnTo>
                      <a:pt x="914" y="1314"/>
                    </a:lnTo>
                    <a:lnTo>
                      <a:pt x="820" y="1262"/>
                    </a:lnTo>
                    <a:lnTo>
                      <a:pt x="732" y="1204"/>
                    </a:lnTo>
                    <a:lnTo>
                      <a:pt x="645" y="1145"/>
                    </a:lnTo>
                    <a:lnTo>
                      <a:pt x="563" y="1077"/>
                    </a:lnTo>
                    <a:lnTo>
                      <a:pt x="484" y="1008"/>
                    </a:lnTo>
                    <a:lnTo>
                      <a:pt x="409" y="931"/>
                    </a:lnTo>
                    <a:lnTo>
                      <a:pt x="340" y="851"/>
                    </a:lnTo>
                    <a:lnTo>
                      <a:pt x="275" y="764"/>
                    </a:lnTo>
                    <a:lnTo>
                      <a:pt x="217" y="674"/>
                    </a:lnTo>
                    <a:lnTo>
                      <a:pt x="163" y="576"/>
                    </a:lnTo>
                    <a:lnTo>
                      <a:pt x="117" y="472"/>
                    </a:lnTo>
                    <a:lnTo>
                      <a:pt x="77" y="365"/>
                    </a:lnTo>
                    <a:lnTo>
                      <a:pt x="44" y="249"/>
                    </a:lnTo>
                    <a:lnTo>
                      <a:pt x="19" y="126"/>
                    </a:lnTo>
                    <a:lnTo>
                      <a:pt x="0" y="0"/>
                    </a:lnTo>
                    <a:close/>
                  </a:path>
                </a:pathLst>
              </a:custGeom>
              <a:solidFill>
                <a:srgbClr val="A6A6A6"/>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30" b="0" i="0" u="none" strike="noStrike" kern="1200" cap="none" spc="0" normalizeH="0" baseline="0" noProof="0">
                  <a:ln>
                    <a:noFill/>
                  </a:ln>
                  <a:solidFill>
                    <a:srgbClr val="FFFFFF"/>
                  </a:solidFill>
                  <a:effectLst/>
                  <a:uLnTx/>
                  <a:uFillTx/>
                  <a:latin typeface="Nunito ExtraBold"/>
                  <a:ea typeface="+mn-ea"/>
                  <a:cs typeface="+mn-cs"/>
                </a:endParaRPr>
              </a:p>
            </p:txBody>
          </p:sp>
          <p:sp>
            <p:nvSpPr>
              <p:cNvPr id="71" name="Freeform 7"/>
              <p:cNvSpPr>
                <a:spLocks/>
              </p:cNvSpPr>
              <p:nvPr/>
            </p:nvSpPr>
            <p:spPr bwMode="auto">
              <a:xfrm>
                <a:off x="8039792" y="1049941"/>
                <a:ext cx="2928484" cy="1751002"/>
              </a:xfrm>
              <a:custGeom>
                <a:avLst/>
                <a:gdLst>
                  <a:gd name="T0" fmla="*/ 0 w 1759"/>
                  <a:gd name="T1" fmla="*/ 0 h 1043"/>
                  <a:gd name="T2" fmla="*/ 1759 w 1759"/>
                  <a:gd name="T3" fmla="*/ 0 h 1043"/>
                  <a:gd name="T4" fmla="*/ 1759 w 1759"/>
                  <a:gd name="T5" fmla="*/ 1031 h 1043"/>
                  <a:gd name="T6" fmla="*/ 1755 w 1759"/>
                  <a:gd name="T7" fmla="*/ 1033 h 1043"/>
                  <a:gd name="T8" fmla="*/ 1742 w 1759"/>
                  <a:gd name="T9" fmla="*/ 1033 h 1043"/>
                  <a:gd name="T10" fmla="*/ 1723 w 1759"/>
                  <a:gd name="T11" fmla="*/ 1035 h 1043"/>
                  <a:gd name="T12" fmla="*/ 1696 w 1759"/>
                  <a:gd name="T13" fmla="*/ 1037 h 1043"/>
                  <a:gd name="T14" fmla="*/ 1663 w 1759"/>
                  <a:gd name="T15" fmla="*/ 1039 h 1043"/>
                  <a:gd name="T16" fmla="*/ 1625 w 1759"/>
                  <a:gd name="T17" fmla="*/ 1041 h 1043"/>
                  <a:gd name="T18" fmla="*/ 1579 w 1759"/>
                  <a:gd name="T19" fmla="*/ 1043 h 1043"/>
                  <a:gd name="T20" fmla="*/ 1529 w 1759"/>
                  <a:gd name="T21" fmla="*/ 1043 h 1043"/>
                  <a:gd name="T22" fmla="*/ 1475 w 1759"/>
                  <a:gd name="T23" fmla="*/ 1041 h 1043"/>
                  <a:gd name="T24" fmla="*/ 1415 w 1759"/>
                  <a:gd name="T25" fmla="*/ 1041 h 1043"/>
                  <a:gd name="T26" fmla="*/ 1354 w 1759"/>
                  <a:gd name="T27" fmla="*/ 1037 h 1043"/>
                  <a:gd name="T28" fmla="*/ 1287 w 1759"/>
                  <a:gd name="T29" fmla="*/ 1031 h 1043"/>
                  <a:gd name="T30" fmla="*/ 1219 w 1759"/>
                  <a:gd name="T31" fmla="*/ 1025 h 1043"/>
                  <a:gd name="T32" fmla="*/ 1148 w 1759"/>
                  <a:gd name="T33" fmla="*/ 1016 h 1043"/>
                  <a:gd name="T34" fmla="*/ 1075 w 1759"/>
                  <a:gd name="T35" fmla="*/ 1004 h 1043"/>
                  <a:gd name="T36" fmla="*/ 1003 w 1759"/>
                  <a:gd name="T37" fmla="*/ 991 h 1043"/>
                  <a:gd name="T38" fmla="*/ 928 w 1759"/>
                  <a:gd name="T39" fmla="*/ 974 h 1043"/>
                  <a:gd name="T40" fmla="*/ 853 w 1759"/>
                  <a:gd name="T41" fmla="*/ 952 h 1043"/>
                  <a:gd name="T42" fmla="*/ 778 w 1759"/>
                  <a:gd name="T43" fmla="*/ 929 h 1043"/>
                  <a:gd name="T44" fmla="*/ 705 w 1759"/>
                  <a:gd name="T45" fmla="*/ 903 h 1043"/>
                  <a:gd name="T46" fmla="*/ 632 w 1759"/>
                  <a:gd name="T47" fmla="*/ 870 h 1043"/>
                  <a:gd name="T48" fmla="*/ 561 w 1759"/>
                  <a:gd name="T49" fmla="*/ 835 h 1043"/>
                  <a:gd name="T50" fmla="*/ 490 w 1759"/>
                  <a:gd name="T51" fmla="*/ 795 h 1043"/>
                  <a:gd name="T52" fmla="*/ 425 w 1759"/>
                  <a:gd name="T53" fmla="*/ 751 h 1043"/>
                  <a:gd name="T54" fmla="*/ 359 w 1759"/>
                  <a:gd name="T55" fmla="*/ 701 h 1043"/>
                  <a:gd name="T56" fmla="*/ 300 w 1759"/>
                  <a:gd name="T57" fmla="*/ 647 h 1043"/>
                  <a:gd name="T58" fmla="*/ 244 w 1759"/>
                  <a:gd name="T59" fmla="*/ 587 h 1043"/>
                  <a:gd name="T60" fmla="*/ 190 w 1759"/>
                  <a:gd name="T61" fmla="*/ 522 h 1043"/>
                  <a:gd name="T62" fmla="*/ 144 w 1759"/>
                  <a:gd name="T63" fmla="*/ 451 h 1043"/>
                  <a:gd name="T64" fmla="*/ 102 w 1759"/>
                  <a:gd name="T65" fmla="*/ 374 h 1043"/>
                  <a:gd name="T66" fmla="*/ 67 w 1759"/>
                  <a:gd name="T67" fmla="*/ 290 h 1043"/>
                  <a:gd name="T68" fmla="*/ 37 w 1759"/>
                  <a:gd name="T69" fmla="*/ 199 h 1043"/>
                  <a:gd name="T70" fmla="*/ 16 w 1759"/>
                  <a:gd name="T71" fmla="*/ 103 h 1043"/>
                  <a:gd name="T72" fmla="*/ 0 w 1759"/>
                  <a:gd name="T73" fmla="*/ 0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59" h="1043">
                    <a:moveTo>
                      <a:pt x="0" y="0"/>
                    </a:moveTo>
                    <a:lnTo>
                      <a:pt x="1759" y="0"/>
                    </a:lnTo>
                    <a:lnTo>
                      <a:pt x="1759" y="1031"/>
                    </a:lnTo>
                    <a:lnTo>
                      <a:pt x="1755" y="1033"/>
                    </a:lnTo>
                    <a:lnTo>
                      <a:pt x="1742" y="1033"/>
                    </a:lnTo>
                    <a:lnTo>
                      <a:pt x="1723" y="1035"/>
                    </a:lnTo>
                    <a:lnTo>
                      <a:pt x="1696" y="1037"/>
                    </a:lnTo>
                    <a:lnTo>
                      <a:pt x="1663" y="1039"/>
                    </a:lnTo>
                    <a:lnTo>
                      <a:pt x="1625" y="1041"/>
                    </a:lnTo>
                    <a:lnTo>
                      <a:pt x="1579" y="1043"/>
                    </a:lnTo>
                    <a:lnTo>
                      <a:pt x="1529" y="1043"/>
                    </a:lnTo>
                    <a:lnTo>
                      <a:pt x="1475" y="1041"/>
                    </a:lnTo>
                    <a:lnTo>
                      <a:pt x="1415" y="1041"/>
                    </a:lnTo>
                    <a:lnTo>
                      <a:pt x="1354" y="1037"/>
                    </a:lnTo>
                    <a:lnTo>
                      <a:pt x="1287" y="1031"/>
                    </a:lnTo>
                    <a:lnTo>
                      <a:pt x="1219" y="1025"/>
                    </a:lnTo>
                    <a:lnTo>
                      <a:pt x="1148" y="1016"/>
                    </a:lnTo>
                    <a:lnTo>
                      <a:pt x="1075" y="1004"/>
                    </a:lnTo>
                    <a:lnTo>
                      <a:pt x="1003" y="991"/>
                    </a:lnTo>
                    <a:lnTo>
                      <a:pt x="928" y="974"/>
                    </a:lnTo>
                    <a:lnTo>
                      <a:pt x="853" y="952"/>
                    </a:lnTo>
                    <a:lnTo>
                      <a:pt x="778" y="929"/>
                    </a:lnTo>
                    <a:lnTo>
                      <a:pt x="705" y="903"/>
                    </a:lnTo>
                    <a:lnTo>
                      <a:pt x="632" y="870"/>
                    </a:lnTo>
                    <a:lnTo>
                      <a:pt x="561" y="835"/>
                    </a:lnTo>
                    <a:lnTo>
                      <a:pt x="490" y="795"/>
                    </a:lnTo>
                    <a:lnTo>
                      <a:pt x="425" y="751"/>
                    </a:lnTo>
                    <a:lnTo>
                      <a:pt x="359" y="701"/>
                    </a:lnTo>
                    <a:lnTo>
                      <a:pt x="300" y="647"/>
                    </a:lnTo>
                    <a:lnTo>
                      <a:pt x="244" y="587"/>
                    </a:lnTo>
                    <a:lnTo>
                      <a:pt x="190" y="522"/>
                    </a:lnTo>
                    <a:lnTo>
                      <a:pt x="144" y="451"/>
                    </a:lnTo>
                    <a:lnTo>
                      <a:pt x="102" y="374"/>
                    </a:lnTo>
                    <a:lnTo>
                      <a:pt x="67" y="290"/>
                    </a:lnTo>
                    <a:lnTo>
                      <a:pt x="37" y="199"/>
                    </a:lnTo>
                    <a:lnTo>
                      <a:pt x="16" y="103"/>
                    </a:lnTo>
                    <a:lnTo>
                      <a:pt x="0" y="0"/>
                    </a:lnTo>
                    <a:close/>
                  </a:path>
                </a:pathLst>
              </a:custGeom>
              <a:solidFill>
                <a:srgbClr val="7F7F7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30" b="0" i="0" u="none" strike="noStrike" kern="1200" cap="none" spc="0" normalizeH="0" baseline="0" noProof="0">
                  <a:ln>
                    <a:noFill/>
                  </a:ln>
                  <a:solidFill>
                    <a:srgbClr val="FFFFFF"/>
                  </a:solidFill>
                  <a:effectLst/>
                  <a:uLnTx/>
                  <a:uFillTx/>
                  <a:latin typeface="Nunito ExtraBold"/>
                  <a:ea typeface="+mn-ea"/>
                  <a:cs typeface="+mn-cs"/>
                </a:endParaRPr>
              </a:p>
            </p:txBody>
          </p:sp>
          <p:sp>
            <p:nvSpPr>
              <p:cNvPr id="72" name="Freeform 8"/>
              <p:cNvSpPr>
                <a:spLocks/>
              </p:cNvSpPr>
              <p:nvPr/>
            </p:nvSpPr>
            <p:spPr bwMode="auto">
              <a:xfrm>
                <a:off x="3890963" y="1049338"/>
                <a:ext cx="7080250" cy="3603625"/>
              </a:xfrm>
              <a:custGeom>
                <a:avLst/>
                <a:gdLst>
                  <a:gd name="T0" fmla="*/ 1290 w 4460"/>
                  <a:gd name="T1" fmla="*/ 0 h 2270"/>
                  <a:gd name="T2" fmla="*/ 1334 w 4460"/>
                  <a:gd name="T3" fmla="*/ 249 h 2270"/>
                  <a:gd name="T4" fmla="*/ 1407 w 4460"/>
                  <a:gd name="T5" fmla="*/ 472 h 2270"/>
                  <a:gd name="T6" fmla="*/ 1507 w 4460"/>
                  <a:gd name="T7" fmla="*/ 674 h 2270"/>
                  <a:gd name="T8" fmla="*/ 1630 w 4460"/>
                  <a:gd name="T9" fmla="*/ 851 h 2270"/>
                  <a:gd name="T10" fmla="*/ 1774 w 4460"/>
                  <a:gd name="T11" fmla="*/ 1008 h 2270"/>
                  <a:gd name="T12" fmla="*/ 1935 w 4460"/>
                  <a:gd name="T13" fmla="*/ 1145 h 2270"/>
                  <a:gd name="T14" fmla="*/ 2110 w 4460"/>
                  <a:gd name="T15" fmla="*/ 1262 h 2270"/>
                  <a:gd name="T16" fmla="*/ 2298 w 4460"/>
                  <a:gd name="T17" fmla="*/ 1362 h 2270"/>
                  <a:gd name="T18" fmla="*/ 2494 w 4460"/>
                  <a:gd name="T19" fmla="*/ 1446 h 2270"/>
                  <a:gd name="T20" fmla="*/ 2696 w 4460"/>
                  <a:gd name="T21" fmla="*/ 1515 h 2270"/>
                  <a:gd name="T22" fmla="*/ 2901 w 4460"/>
                  <a:gd name="T23" fmla="*/ 1571 h 2270"/>
                  <a:gd name="T24" fmla="*/ 3104 w 4460"/>
                  <a:gd name="T25" fmla="*/ 1617 h 2270"/>
                  <a:gd name="T26" fmla="*/ 3304 w 4460"/>
                  <a:gd name="T27" fmla="*/ 1650 h 2270"/>
                  <a:gd name="T28" fmla="*/ 3498 w 4460"/>
                  <a:gd name="T29" fmla="*/ 1675 h 2270"/>
                  <a:gd name="T30" fmla="*/ 3684 w 4460"/>
                  <a:gd name="T31" fmla="*/ 1690 h 2270"/>
                  <a:gd name="T32" fmla="*/ 3855 w 4460"/>
                  <a:gd name="T33" fmla="*/ 1700 h 2270"/>
                  <a:gd name="T34" fmla="*/ 4013 w 4460"/>
                  <a:gd name="T35" fmla="*/ 1703 h 2270"/>
                  <a:gd name="T36" fmla="*/ 4149 w 4460"/>
                  <a:gd name="T37" fmla="*/ 1705 h 2270"/>
                  <a:gd name="T38" fmla="*/ 4266 w 4460"/>
                  <a:gd name="T39" fmla="*/ 1702 h 2270"/>
                  <a:gd name="T40" fmla="*/ 4358 w 4460"/>
                  <a:gd name="T41" fmla="*/ 1698 h 2270"/>
                  <a:gd name="T42" fmla="*/ 4422 w 4460"/>
                  <a:gd name="T43" fmla="*/ 1694 h 2270"/>
                  <a:gd name="T44" fmla="*/ 4456 w 4460"/>
                  <a:gd name="T45" fmla="*/ 1692 h 2270"/>
                  <a:gd name="T46" fmla="*/ 4460 w 4460"/>
                  <a:gd name="T47" fmla="*/ 2243 h 2270"/>
                  <a:gd name="T48" fmla="*/ 4443 w 4460"/>
                  <a:gd name="T49" fmla="*/ 2245 h 2270"/>
                  <a:gd name="T50" fmla="*/ 4391 w 4460"/>
                  <a:gd name="T51" fmla="*/ 2249 h 2270"/>
                  <a:gd name="T52" fmla="*/ 4308 w 4460"/>
                  <a:gd name="T53" fmla="*/ 2255 h 2270"/>
                  <a:gd name="T54" fmla="*/ 4197 w 4460"/>
                  <a:gd name="T55" fmla="*/ 2262 h 2270"/>
                  <a:gd name="T56" fmla="*/ 4061 w 4460"/>
                  <a:gd name="T57" fmla="*/ 2266 h 2270"/>
                  <a:gd name="T58" fmla="*/ 3901 w 4460"/>
                  <a:gd name="T59" fmla="*/ 2270 h 2270"/>
                  <a:gd name="T60" fmla="*/ 3721 w 4460"/>
                  <a:gd name="T61" fmla="*/ 2270 h 2270"/>
                  <a:gd name="T62" fmla="*/ 3523 w 4460"/>
                  <a:gd name="T63" fmla="*/ 2266 h 2270"/>
                  <a:gd name="T64" fmla="*/ 3312 w 4460"/>
                  <a:gd name="T65" fmla="*/ 2255 h 2270"/>
                  <a:gd name="T66" fmla="*/ 3087 w 4460"/>
                  <a:gd name="T67" fmla="*/ 2237 h 2270"/>
                  <a:gd name="T68" fmla="*/ 2851 w 4460"/>
                  <a:gd name="T69" fmla="*/ 2211 h 2270"/>
                  <a:gd name="T70" fmla="*/ 2611 w 4460"/>
                  <a:gd name="T71" fmla="*/ 2176 h 2270"/>
                  <a:gd name="T72" fmla="*/ 2365 w 4460"/>
                  <a:gd name="T73" fmla="*/ 2130 h 2270"/>
                  <a:gd name="T74" fmla="*/ 2118 w 4460"/>
                  <a:gd name="T75" fmla="*/ 2072 h 2270"/>
                  <a:gd name="T76" fmla="*/ 1872 w 4460"/>
                  <a:gd name="T77" fmla="*/ 2001 h 2270"/>
                  <a:gd name="T78" fmla="*/ 1628 w 4460"/>
                  <a:gd name="T79" fmla="*/ 1915 h 2270"/>
                  <a:gd name="T80" fmla="*/ 1394 w 4460"/>
                  <a:gd name="T81" fmla="*/ 1815 h 2270"/>
                  <a:gd name="T82" fmla="*/ 1165 w 4460"/>
                  <a:gd name="T83" fmla="*/ 1696 h 2270"/>
                  <a:gd name="T84" fmla="*/ 950 w 4460"/>
                  <a:gd name="T85" fmla="*/ 1559 h 2270"/>
                  <a:gd name="T86" fmla="*/ 751 w 4460"/>
                  <a:gd name="T87" fmla="*/ 1404 h 2270"/>
                  <a:gd name="T88" fmla="*/ 566 w 4460"/>
                  <a:gd name="T89" fmla="*/ 1229 h 2270"/>
                  <a:gd name="T90" fmla="*/ 403 w 4460"/>
                  <a:gd name="T91" fmla="*/ 1031 h 2270"/>
                  <a:gd name="T92" fmla="*/ 261 w 4460"/>
                  <a:gd name="T93" fmla="*/ 810 h 2270"/>
                  <a:gd name="T94" fmla="*/ 146 w 4460"/>
                  <a:gd name="T95" fmla="*/ 566 h 2270"/>
                  <a:gd name="T96" fmla="*/ 57 w 4460"/>
                  <a:gd name="T97" fmla="*/ 296 h 2270"/>
                  <a:gd name="T98" fmla="*/ 0 w 4460"/>
                  <a:gd name="T99" fmla="*/ 0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0" h="2270">
                    <a:moveTo>
                      <a:pt x="0" y="0"/>
                    </a:moveTo>
                    <a:lnTo>
                      <a:pt x="1290" y="0"/>
                    </a:lnTo>
                    <a:lnTo>
                      <a:pt x="1309" y="126"/>
                    </a:lnTo>
                    <a:lnTo>
                      <a:pt x="1334" y="249"/>
                    </a:lnTo>
                    <a:lnTo>
                      <a:pt x="1367" y="365"/>
                    </a:lnTo>
                    <a:lnTo>
                      <a:pt x="1407" y="472"/>
                    </a:lnTo>
                    <a:lnTo>
                      <a:pt x="1453" y="576"/>
                    </a:lnTo>
                    <a:lnTo>
                      <a:pt x="1507" y="674"/>
                    </a:lnTo>
                    <a:lnTo>
                      <a:pt x="1565" y="764"/>
                    </a:lnTo>
                    <a:lnTo>
                      <a:pt x="1630" y="851"/>
                    </a:lnTo>
                    <a:lnTo>
                      <a:pt x="1699" y="931"/>
                    </a:lnTo>
                    <a:lnTo>
                      <a:pt x="1774" y="1008"/>
                    </a:lnTo>
                    <a:lnTo>
                      <a:pt x="1853" y="1077"/>
                    </a:lnTo>
                    <a:lnTo>
                      <a:pt x="1935" y="1145"/>
                    </a:lnTo>
                    <a:lnTo>
                      <a:pt x="2022" y="1204"/>
                    </a:lnTo>
                    <a:lnTo>
                      <a:pt x="2110" y="1262"/>
                    </a:lnTo>
                    <a:lnTo>
                      <a:pt x="2204" y="1314"/>
                    </a:lnTo>
                    <a:lnTo>
                      <a:pt x="2298" y="1362"/>
                    </a:lnTo>
                    <a:lnTo>
                      <a:pt x="2396" y="1406"/>
                    </a:lnTo>
                    <a:lnTo>
                      <a:pt x="2494" y="1446"/>
                    </a:lnTo>
                    <a:lnTo>
                      <a:pt x="2596" y="1483"/>
                    </a:lnTo>
                    <a:lnTo>
                      <a:pt x="2696" y="1515"/>
                    </a:lnTo>
                    <a:lnTo>
                      <a:pt x="2797" y="1546"/>
                    </a:lnTo>
                    <a:lnTo>
                      <a:pt x="2901" y="1571"/>
                    </a:lnTo>
                    <a:lnTo>
                      <a:pt x="3003" y="1596"/>
                    </a:lnTo>
                    <a:lnTo>
                      <a:pt x="3104" y="1617"/>
                    </a:lnTo>
                    <a:lnTo>
                      <a:pt x="3206" y="1634"/>
                    </a:lnTo>
                    <a:lnTo>
                      <a:pt x="3304" y="1650"/>
                    </a:lnTo>
                    <a:lnTo>
                      <a:pt x="3402" y="1663"/>
                    </a:lnTo>
                    <a:lnTo>
                      <a:pt x="3498" y="1675"/>
                    </a:lnTo>
                    <a:lnTo>
                      <a:pt x="3592" y="1682"/>
                    </a:lnTo>
                    <a:lnTo>
                      <a:pt x="3684" y="1690"/>
                    </a:lnTo>
                    <a:lnTo>
                      <a:pt x="3771" y="1696"/>
                    </a:lnTo>
                    <a:lnTo>
                      <a:pt x="3855" y="1700"/>
                    </a:lnTo>
                    <a:lnTo>
                      <a:pt x="3936" y="1703"/>
                    </a:lnTo>
                    <a:lnTo>
                      <a:pt x="4013" y="1703"/>
                    </a:lnTo>
                    <a:lnTo>
                      <a:pt x="4084" y="1705"/>
                    </a:lnTo>
                    <a:lnTo>
                      <a:pt x="4149" y="1705"/>
                    </a:lnTo>
                    <a:lnTo>
                      <a:pt x="4210" y="1703"/>
                    </a:lnTo>
                    <a:lnTo>
                      <a:pt x="4266" y="1702"/>
                    </a:lnTo>
                    <a:lnTo>
                      <a:pt x="4316" y="1700"/>
                    </a:lnTo>
                    <a:lnTo>
                      <a:pt x="4358" y="1698"/>
                    </a:lnTo>
                    <a:lnTo>
                      <a:pt x="4393" y="1696"/>
                    </a:lnTo>
                    <a:lnTo>
                      <a:pt x="4422" y="1694"/>
                    </a:lnTo>
                    <a:lnTo>
                      <a:pt x="4443" y="1692"/>
                    </a:lnTo>
                    <a:lnTo>
                      <a:pt x="4456" y="1692"/>
                    </a:lnTo>
                    <a:lnTo>
                      <a:pt x="4460" y="1692"/>
                    </a:lnTo>
                    <a:lnTo>
                      <a:pt x="4460" y="2243"/>
                    </a:lnTo>
                    <a:lnTo>
                      <a:pt x="4456" y="2243"/>
                    </a:lnTo>
                    <a:lnTo>
                      <a:pt x="4443" y="2245"/>
                    </a:lnTo>
                    <a:lnTo>
                      <a:pt x="4420" y="2247"/>
                    </a:lnTo>
                    <a:lnTo>
                      <a:pt x="4391" y="2249"/>
                    </a:lnTo>
                    <a:lnTo>
                      <a:pt x="4352" y="2253"/>
                    </a:lnTo>
                    <a:lnTo>
                      <a:pt x="4308" y="2255"/>
                    </a:lnTo>
                    <a:lnTo>
                      <a:pt x="4256" y="2259"/>
                    </a:lnTo>
                    <a:lnTo>
                      <a:pt x="4197" y="2262"/>
                    </a:lnTo>
                    <a:lnTo>
                      <a:pt x="4132" y="2264"/>
                    </a:lnTo>
                    <a:lnTo>
                      <a:pt x="4061" y="2266"/>
                    </a:lnTo>
                    <a:lnTo>
                      <a:pt x="3984" y="2268"/>
                    </a:lnTo>
                    <a:lnTo>
                      <a:pt x="3901" y="2270"/>
                    </a:lnTo>
                    <a:lnTo>
                      <a:pt x="3813" y="2270"/>
                    </a:lnTo>
                    <a:lnTo>
                      <a:pt x="3721" y="2270"/>
                    </a:lnTo>
                    <a:lnTo>
                      <a:pt x="3625" y="2268"/>
                    </a:lnTo>
                    <a:lnTo>
                      <a:pt x="3523" y="2266"/>
                    </a:lnTo>
                    <a:lnTo>
                      <a:pt x="3419" y="2261"/>
                    </a:lnTo>
                    <a:lnTo>
                      <a:pt x="3312" y="2255"/>
                    </a:lnTo>
                    <a:lnTo>
                      <a:pt x="3200" y="2247"/>
                    </a:lnTo>
                    <a:lnTo>
                      <a:pt x="3087" y="2237"/>
                    </a:lnTo>
                    <a:lnTo>
                      <a:pt x="2970" y="2226"/>
                    </a:lnTo>
                    <a:lnTo>
                      <a:pt x="2851" y="2211"/>
                    </a:lnTo>
                    <a:lnTo>
                      <a:pt x="2732" y="2195"/>
                    </a:lnTo>
                    <a:lnTo>
                      <a:pt x="2611" y="2176"/>
                    </a:lnTo>
                    <a:lnTo>
                      <a:pt x="2488" y="2155"/>
                    </a:lnTo>
                    <a:lnTo>
                      <a:pt x="2365" y="2130"/>
                    </a:lnTo>
                    <a:lnTo>
                      <a:pt x="2240" y="2103"/>
                    </a:lnTo>
                    <a:lnTo>
                      <a:pt x="2118" y="2072"/>
                    </a:lnTo>
                    <a:lnTo>
                      <a:pt x="1995" y="2038"/>
                    </a:lnTo>
                    <a:lnTo>
                      <a:pt x="1872" y="2001"/>
                    </a:lnTo>
                    <a:lnTo>
                      <a:pt x="1749" y="1961"/>
                    </a:lnTo>
                    <a:lnTo>
                      <a:pt x="1628" y="1915"/>
                    </a:lnTo>
                    <a:lnTo>
                      <a:pt x="1509" y="1867"/>
                    </a:lnTo>
                    <a:lnTo>
                      <a:pt x="1394" y="1815"/>
                    </a:lnTo>
                    <a:lnTo>
                      <a:pt x="1279" y="1757"/>
                    </a:lnTo>
                    <a:lnTo>
                      <a:pt x="1165" y="1696"/>
                    </a:lnTo>
                    <a:lnTo>
                      <a:pt x="1056" y="1631"/>
                    </a:lnTo>
                    <a:lnTo>
                      <a:pt x="950" y="1559"/>
                    </a:lnTo>
                    <a:lnTo>
                      <a:pt x="848" y="1485"/>
                    </a:lnTo>
                    <a:lnTo>
                      <a:pt x="751" y="1404"/>
                    </a:lnTo>
                    <a:lnTo>
                      <a:pt x="656" y="1319"/>
                    </a:lnTo>
                    <a:lnTo>
                      <a:pt x="566" y="1229"/>
                    </a:lnTo>
                    <a:lnTo>
                      <a:pt x="482" y="1133"/>
                    </a:lnTo>
                    <a:lnTo>
                      <a:pt x="403" y="1031"/>
                    </a:lnTo>
                    <a:lnTo>
                      <a:pt x="330" y="924"/>
                    </a:lnTo>
                    <a:lnTo>
                      <a:pt x="261" y="810"/>
                    </a:lnTo>
                    <a:lnTo>
                      <a:pt x="200" y="691"/>
                    </a:lnTo>
                    <a:lnTo>
                      <a:pt x="146" y="566"/>
                    </a:lnTo>
                    <a:lnTo>
                      <a:pt x="98" y="434"/>
                    </a:lnTo>
                    <a:lnTo>
                      <a:pt x="57" y="296"/>
                    </a:lnTo>
                    <a:lnTo>
                      <a:pt x="25" y="151"/>
                    </a:lnTo>
                    <a:lnTo>
                      <a:pt x="0" y="0"/>
                    </a:lnTo>
                    <a:close/>
                  </a:path>
                </a:pathLst>
              </a:custGeom>
              <a:solidFill>
                <a:schemeClr val="tx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30" b="0" i="0" u="none" strike="noStrike" kern="1200" cap="none" spc="0" normalizeH="0" baseline="0" noProof="0">
                  <a:ln>
                    <a:noFill/>
                  </a:ln>
                  <a:solidFill>
                    <a:srgbClr val="FFFFFF"/>
                  </a:solidFill>
                  <a:effectLst/>
                  <a:uLnTx/>
                  <a:uFillTx/>
                  <a:latin typeface="Nunito ExtraBold"/>
                  <a:ea typeface="+mn-ea"/>
                  <a:cs typeface="+mn-cs"/>
                </a:endParaRPr>
              </a:p>
            </p:txBody>
          </p:sp>
          <p:sp>
            <p:nvSpPr>
              <p:cNvPr id="76" name="Freeform 9"/>
              <p:cNvSpPr>
                <a:spLocks/>
              </p:cNvSpPr>
              <p:nvPr/>
            </p:nvSpPr>
            <p:spPr bwMode="auto">
              <a:xfrm>
                <a:off x="2195513" y="1049338"/>
                <a:ext cx="8775700" cy="4433888"/>
              </a:xfrm>
              <a:custGeom>
                <a:avLst/>
                <a:gdLst>
                  <a:gd name="T0" fmla="*/ 1068 w 5528"/>
                  <a:gd name="T1" fmla="*/ 0 h 2793"/>
                  <a:gd name="T2" fmla="*/ 1125 w 5528"/>
                  <a:gd name="T3" fmla="*/ 296 h 2793"/>
                  <a:gd name="T4" fmla="*/ 1214 w 5528"/>
                  <a:gd name="T5" fmla="*/ 566 h 2793"/>
                  <a:gd name="T6" fmla="*/ 1329 w 5528"/>
                  <a:gd name="T7" fmla="*/ 810 h 2793"/>
                  <a:gd name="T8" fmla="*/ 1471 w 5528"/>
                  <a:gd name="T9" fmla="*/ 1031 h 2793"/>
                  <a:gd name="T10" fmla="*/ 1634 w 5528"/>
                  <a:gd name="T11" fmla="*/ 1229 h 2793"/>
                  <a:gd name="T12" fmla="*/ 1819 w 5528"/>
                  <a:gd name="T13" fmla="*/ 1404 h 2793"/>
                  <a:gd name="T14" fmla="*/ 2018 w 5528"/>
                  <a:gd name="T15" fmla="*/ 1559 h 2793"/>
                  <a:gd name="T16" fmla="*/ 2233 w 5528"/>
                  <a:gd name="T17" fmla="*/ 1696 h 2793"/>
                  <a:gd name="T18" fmla="*/ 2462 w 5528"/>
                  <a:gd name="T19" fmla="*/ 1815 h 2793"/>
                  <a:gd name="T20" fmla="*/ 2696 w 5528"/>
                  <a:gd name="T21" fmla="*/ 1915 h 2793"/>
                  <a:gd name="T22" fmla="*/ 2940 w 5528"/>
                  <a:gd name="T23" fmla="*/ 2001 h 2793"/>
                  <a:gd name="T24" fmla="*/ 3186 w 5528"/>
                  <a:gd name="T25" fmla="*/ 2072 h 2793"/>
                  <a:gd name="T26" fmla="*/ 3433 w 5528"/>
                  <a:gd name="T27" fmla="*/ 2130 h 2793"/>
                  <a:gd name="T28" fmla="*/ 3679 w 5528"/>
                  <a:gd name="T29" fmla="*/ 2176 h 2793"/>
                  <a:gd name="T30" fmla="*/ 3919 w 5528"/>
                  <a:gd name="T31" fmla="*/ 2211 h 2793"/>
                  <a:gd name="T32" fmla="*/ 4155 w 5528"/>
                  <a:gd name="T33" fmla="*/ 2237 h 2793"/>
                  <a:gd name="T34" fmla="*/ 4380 w 5528"/>
                  <a:gd name="T35" fmla="*/ 2255 h 2793"/>
                  <a:gd name="T36" fmla="*/ 4591 w 5528"/>
                  <a:gd name="T37" fmla="*/ 2266 h 2793"/>
                  <a:gd name="T38" fmla="*/ 4789 w 5528"/>
                  <a:gd name="T39" fmla="*/ 2270 h 2793"/>
                  <a:gd name="T40" fmla="*/ 4969 w 5528"/>
                  <a:gd name="T41" fmla="*/ 2270 h 2793"/>
                  <a:gd name="T42" fmla="*/ 5129 w 5528"/>
                  <a:gd name="T43" fmla="*/ 2266 h 2793"/>
                  <a:gd name="T44" fmla="*/ 5265 w 5528"/>
                  <a:gd name="T45" fmla="*/ 2262 h 2793"/>
                  <a:gd name="T46" fmla="*/ 5376 w 5528"/>
                  <a:gd name="T47" fmla="*/ 2255 h 2793"/>
                  <a:gd name="T48" fmla="*/ 5459 w 5528"/>
                  <a:gd name="T49" fmla="*/ 2249 h 2793"/>
                  <a:gd name="T50" fmla="*/ 5511 w 5528"/>
                  <a:gd name="T51" fmla="*/ 2245 h 2793"/>
                  <a:gd name="T52" fmla="*/ 5528 w 5528"/>
                  <a:gd name="T53" fmla="*/ 2243 h 2793"/>
                  <a:gd name="T54" fmla="*/ 5246 w 5528"/>
                  <a:gd name="T55" fmla="*/ 2787 h 2793"/>
                  <a:gd name="T56" fmla="*/ 4710 w 5528"/>
                  <a:gd name="T57" fmla="*/ 2793 h 2793"/>
                  <a:gd name="T58" fmla="*/ 4211 w 5528"/>
                  <a:gd name="T59" fmla="*/ 2779 h 2793"/>
                  <a:gd name="T60" fmla="*/ 3750 w 5528"/>
                  <a:gd name="T61" fmla="*/ 2750 h 2793"/>
                  <a:gd name="T62" fmla="*/ 3324 w 5528"/>
                  <a:gd name="T63" fmla="*/ 2704 h 2793"/>
                  <a:gd name="T64" fmla="*/ 2930 w 5528"/>
                  <a:gd name="T65" fmla="*/ 2643 h 2793"/>
                  <a:gd name="T66" fmla="*/ 2569 w 5528"/>
                  <a:gd name="T67" fmla="*/ 2568 h 2793"/>
                  <a:gd name="T68" fmla="*/ 2237 w 5528"/>
                  <a:gd name="T69" fmla="*/ 2480 h 2793"/>
                  <a:gd name="T70" fmla="*/ 1938 w 5528"/>
                  <a:gd name="T71" fmla="*/ 2382 h 2793"/>
                  <a:gd name="T72" fmla="*/ 1665 w 5528"/>
                  <a:gd name="T73" fmla="*/ 2272 h 2793"/>
                  <a:gd name="T74" fmla="*/ 1417 w 5528"/>
                  <a:gd name="T75" fmla="*/ 2157 h 2793"/>
                  <a:gd name="T76" fmla="*/ 1196 w 5528"/>
                  <a:gd name="T77" fmla="*/ 2032 h 2793"/>
                  <a:gd name="T78" fmla="*/ 1001 w 5528"/>
                  <a:gd name="T79" fmla="*/ 1901 h 2793"/>
                  <a:gd name="T80" fmla="*/ 826 w 5528"/>
                  <a:gd name="T81" fmla="*/ 1767 h 2793"/>
                  <a:gd name="T82" fmla="*/ 674 w 5528"/>
                  <a:gd name="T83" fmla="*/ 1629 h 2793"/>
                  <a:gd name="T84" fmla="*/ 540 w 5528"/>
                  <a:gd name="T85" fmla="*/ 1488 h 2793"/>
                  <a:gd name="T86" fmla="*/ 427 w 5528"/>
                  <a:gd name="T87" fmla="*/ 1348 h 2793"/>
                  <a:gd name="T88" fmla="*/ 329 w 5528"/>
                  <a:gd name="T89" fmla="*/ 1208 h 2793"/>
                  <a:gd name="T90" fmla="*/ 248 w 5528"/>
                  <a:gd name="T91" fmla="*/ 1068 h 2793"/>
                  <a:gd name="T92" fmla="*/ 181 w 5528"/>
                  <a:gd name="T93" fmla="*/ 933 h 2793"/>
                  <a:gd name="T94" fmla="*/ 127 w 5528"/>
                  <a:gd name="T95" fmla="*/ 801 h 2793"/>
                  <a:gd name="T96" fmla="*/ 85 w 5528"/>
                  <a:gd name="T97" fmla="*/ 674 h 2793"/>
                  <a:gd name="T98" fmla="*/ 52 w 5528"/>
                  <a:gd name="T99" fmla="*/ 555 h 2793"/>
                  <a:gd name="T100" fmla="*/ 29 w 5528"/>
                  <a:gd name="T101" fmla="*/ 443 h 2793"/>
                  <a:gd name="T102" fmla="*/ 14 w 5528"/>
                  <a:gd name="T103" fmla="*/ 342 h 2793"/>
                  <a:gd name="T104" fmla="*/ 6 w 5528"/>
                  <a:gd name="T105" fmla="*/ 251 h 2793"/>
                  <a:gd name="T106" fmla="*/ 2 w 5528"/>
                  <a:gd name="T107" fmla="*/ 173 h 2793"/>
                  <a:gd name="T108" fmla="*/ 0 w 5528"/>
                  <a:gd name="T109" fmla="*/ 107 h 2793"/>
                  <a:gd name="T110" fmla="*/ 2 w 5528"/>
                  <a:gd name="T111" fmla="*/ 55 h 2793"/>
                  <a:gd name="T112" fmla="*/ 4 w 5528"/>
                  <a:gd name="T113" fmla="*/ 21 h 2793"/>
                  <a:gd name="T114" fmla="*/ 6 w 5528"/>
                  <a:gd name="T115" fmla="*/ 2 h 2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28" h="2793">
                    <a:moveTo>
                      <a:pt x="8" y="0"/>
                    </a:moveTo>
                    <a:lnTo>
                      <a:pt x="1068" y="0"/>
                    </a:lnTo>
                    <a:lnTo>
                      <a:pt x="1093" y="151"/>
                    </a:lnTo>
                    <a:lnTo>
                      <a:pt x="1125" y="296"/>
                    </a:lnTo>
                    <a:lnTo>
                      <a:pt x="1166" y="434"/>
                    </a:lnTo>
                    <a:lnTo>
                      <a:pt x="1214" y="566"/>
                    </a:lnTo>
                    <a:lnTo>
                      <a:pt x="1268" y="691"/>
                    </a:lnTo>
                    <a:lnTo>
                      <a:pt x="1329" y="810"/>
                    </a:lnTo>
                    <a:lnTo>
                      <a:pt x="1398" y="924"/>
                    </a:lnTo>
                    <a:lnTo>
                      <a:pt x="1471" y="1031"/>
                    </a:lnTo>
                    <a:lnTo>
                      <a:pt x="1550" y="1133"/>
                    </a:lnTo>
                    <a:lnTo>
                      <a:pt x="1634" y="1229"/>
                    </a:lnTo>
                    <a:lnTo>
                      <a:pt x="1724" y="1319"/>
                    </a:lnTo>
                    <a:lnTo>
                      <a:pt x="1819" y="1404"/>
                    </a:lnTo>
                    <a:lnTo>
                      <a:pt x="1916" y="1485"/>
                    </a:lnTo>
                    <a:lnTo>
                      <a:pt x="2018" y="1559"/>
                    </a:lnTo>
                    <a:lnTo>
                      <a:pt x="2124" y="1631"/>
                    </a:lnTo>
                    <a:lnTo>
                      <a:pt x="2233" y="1696"/>
                    </a:lnTo>
                    <a:lnTo>
                      <a:pt x="2347" y="1757"/>
                    </a:lnTo>
                    <a:lnTo>
                      <a:pt x="2462" y="1815"/>
                    </a:lnTo>
                    <a:lnTo>
                      <a:pt x="2577" y="1867"/>
                    </a:lnTo>
                    <a:lnTo>
                      <a:pt x="2696" y="1915"/>
                    </a:lnTo>
                    <a:lnTo>
                      <a:pt x="2817" y="1961"/>
                    </a:lnTo>
                    <a:lnTo>
                      <a:pt x="2940" y="2001"/>
                    </a:lnTo>
                    <a:lnTo>
                      <a:pt x="3063" y="2038"/>
                    </a:lnTo>
                    <a:lnTo>
                      <a:pt x="3186" y="2072"/>
                    </a:lnTo>
                    <a:lnTo>
                      <a:pt x="3308" y="2103"/>
                    </a:lnTo>
                    <a:lnTo>
                      <a:pt x="3433" y="2130"/>
                    </a:lnTo>
                    <a:lnTo>
                      <a:pt x="3556" y="2155"/>
                    </a:lnTo>
                    <a:lnTo>
                      <a:pt x="3679" y="2176"/>
                    </a:lnTo>
                    <a:lnTo>
                      <a:pt x="3800" y="2195"/>
                    </a:lnTo>
                    <a:lnTo>
                      <a:pt x="3919" y="2211"/>
                    </a:lnTo>
                    <a:lnTo>
                      <a:pt x="4038" y="2226"/>
                    </a:lnTo>
                    <a:lnTo>
                      <a:pt x="4155" y="2237"/>
                    </a:lnTo>
                    <a:lnTo>
                      <a:pt x="4268" y="2247"/>
                    </a:lnTo>
                    <a:lnTo>
                      <a:pt x="4380" y="2255"/>
                    </a:lnTo>
                    <a:lnTo>
                      <a:pt x="4487" y="2261"/>
                    </a:lnTo>
                    <a:lnTo>
                      <a:pt x="4591" y="2266"/>
                    </a:lnTo>
                    <a:lnTo>
                      <a:pt x="4693" y="2268"/>
                    </a:lnTo>
                    <a:lnTo>
                      <a:pt x="4789" y="2270"/>
                    </a:lnTo>
                    <a:lnTo>
                      <a:pt x="4881" y="2270"/>
                    </a:lnTo>
                    <a:lnTo>
                      <a:pt x="4969" y="2270"/>
                    </a:lnTo>
                    <a:lnTo>
                      <a:pt x="5052" y="2268"/>
                    </a:lnTo>
                    <a:lnTo>
                      <a:pt x="5129" y="2266"/>
                    </a:lnTo>
                    <a:lnTo>
                      <a:pt x="5200" y="2264"/>
                    </a:lnTo>
                    <a:lnTo>
                      <a:pt x="5265" y="2262"/>
                    </a:lnTo>
                    <a:lnTo>
                      <a:pt x="5324" y="2259"/>
                    </a:lnTo>
                    <a:lnTo>
                      <a:pt x="5376" y="2255"/>
                    </a:lnTo>
                    <a:lnTo>
                      <a:pt x="5420" y="2253"/>
                    </a:lnTo>
                    <a:lnTo>
                      <a:pt x="5459" y="2249"/>
                    </a:lnTo>
                    <a:lnTo>
                      <a:pt x="5488" y="2247"/>
                    </a:lnTo>
                    <a:lnTo>
                      <a:pt x="5511" y="2245"/>
                    </a:lnTo>
                    <a:lnTo>
                      <a:pt x="5524" y="2243"/>
                    </a:lnTo>
                    <a:lnTo>
                      <a:pt x="5528" y="2243"/>
                    </a:lnTo>
                    <a:lnTo>
                      <a:pt x="5528" y="2775"/>
                    </a:lnTo>
                    <a:lnTo>
                      <a:pt x="5246" y="2787"/>
                    </a:lnTo>
                    <a:lnTo>
                      <a:pt x="4973" y="2793"/>
                    </a:lnTo>
                    <a:lnTo>
                      <a:pt x="4710" y="2793"/>
                    </a:lnTo>
                    <a:lnTo>
                      <a:pt x="4457" y="2789"/>
                    </a:lnTo>
                    <a:lnTo>
                      <a:pt x="4211" y="2779"/>
                    </a:lnTo>
                    <a:lnTo>
                      <a:pt x="3977" y="2768"/>
                    </a:lnTo>
                    <a:lnTo>
                      <a:pt x="3750" y="2750"/>
                    </a:lnTo>
                    <a:lnTo>
                      <a:pt x="3531" y="2729"/>
                    </a:lnTo>
                    <a:lnTo>
                      <a:pt x="3324" y="2704"/>
                    </a:lnTo>
                    <a:lnTo>
                      <a:pt x="3122" y="2674"/>
                    </a:lnTo>
                    <a:lnTo>
                      <a:pt x="2930" y="2643"/>
                    </a:lnTo>
                    <a:lnTo>
                      <a:pt x="2746" y="2606"/>
                    </a:lnTo>
                    <a:lnTo>
                      <a:pt x="2569" y="2568"/>
                    </a:lnTo>
                    <a:lnTo>
                      <a:pt x="2400" y="2526"/>
                    </a:lnTo>
                    <a:lnTo>
                      <a:pt x="2237" y="2480"/>
                    </a:lnTo>
                    <a:lnTo>
                      <a:pt x="2084" y="2431"/>
                    </a:lnTo>
                    <a:lnTo>
                      <a:pt x="1938" y="2382"/>
                    </a:lnTo>
                    <a:lnTo>
                      <a:pt x="1797" y="2328"/>
                    </a:lnTo>
                    <a:lnTo>
                      <a:pt x="1665" y="2272"/>
                    </a:lnTo>
                    <a:lnTo>
                      <a:pt x="1538" y="2216"/>
                    </a:lnTo>
                    <a:lnTo>
                      <a:pt x="1417" y="2157"/>
                    </a:lnTo>
                    <a:lnTo>
                      <a:pt x="1304" y="2095"/>
                    </a:lnTo>
                    <a:lnTo>
                      <a:pt x="1196" y="2032"/>
                    </a:lnTo>
                    <a:lnTo>
                      <a:pt x="1097" y="1969"/>
                    </a:lnTo>
                    <a:lnTo>
                      <a:pt x="1001" y="1901"/>
                    </a:lnTo>
                    <a:lnTo>
                      <a:pt x="910" y="1836"/>
                    </a:lnTo>
                    <a:lnTo>
                      <a:pt x="826" y="1767"/>
                    </a:lnTo>
                    <a:lnTo>
                      <a:pt x="747" y="1698"/>
                    </a:lnTo>
                    <a:lnTo>
                      <a:pt x="674" y="1629"/>
                    </a:lnTo>
                    <a:lnTo>
                      <a:pt x="605" y="1559"/>
                    </a:lnTo>
                    <a:lnTo>
                      <a:pt x="540" y="1488"/>
                    </a:lnTo>
                    <a:lnTo>
                      <a:pt x="480" y="1419"/>
                    </a:lnTo>
                    <a:lnTo>
                      <a:pt x="427" y="1348"/>
                    </a:lnTo>
                    <a:lnTo>
                      <a:pt x="375" y="1277"/>
                    </a:lnTo>
                    <a:lnTo>
                      <a:pt x="329" y="1208"/>
                    </a:lnTo>
                    <a:lnTo>
                      <a:pt x="286" y="1137"/>
                    </a:lnTo>
                    <a:lnTo>
                      <a:pt x="248" y="1068"/>
                    </a:lnTo>
                    <a:lnTo>
                      <a:pt x="212" y="1000"/>
                    </a:lnTo>
                    <a:lnTo>
                      <a:pt x="181" y="933"/>
                    </a:lnTo>
                    <a:lnTo>
                      <a:pt x="152" y="866"/>
                    </a:lnTo>
                    <a:lnTo>
                      <a:pt x="127" y="801"/>
                    </a:lnTo>
                    <a:lnTo>
                      <a:pt x="104" y="737"/>
                    </a:lnTo>
                    <a:lnTo>
                      <a:pt x="85" y="674"/>
                    </a:lnTo>
                    <a:lnTo>
                      <a:pt x="68" y="614"/>
                    </a:lnTo>
                    <a:lnTo>
                      <a:pt x="52" y="555"/>
                    </a:lnTo>
                    <a:lnTo>
                      <a:pt x="41" y="499"/>
                    </a:lnTo>
                    <a:lnTo>
                      <a:pt x="29" y="443"/>
                    </a:lnTo>
                    <a:lnTo>
                      <a:pt x="21" y="392"/>
                    </a:lnTo>
                    <a:lnTo>
                      <a:pt x="14" y="342"/>
                    </a:lnTo>
                    <a:lnTo>
                      <a:pt x="10" y="296"/>
                    </a:lnTo>
                    <a:lnTo>
                      <a:pt x="6" y="251"/>
                    </a:lnTo>
                    <a:lnTo>
                      <a:pt x="2" y="211"/>
                    </a:lnTo>
                    <a:lnTo>
                      <a:pt x="2" y="173"/>
                    </a:lnTo>
                    <a:lnTo>
                      <a:pt x="0" y="138"/>
                    </a:lnTo>
                    <a:lnTo>
                      <a:pt x="0" y="107"/>
                    </a:lnTo>
                    <a:lnTo>
                      <a:pt x="2" y="78"/>
                    </a:lnTo>
                    <a:lnTo>
                      <a:pt x="2" y="55"/>
                    </a:lnTo>
                    <a:lnTo>
                      <a:pt x="4" y="36"/>
                    </a:lnTo>
                    <a:lnTo>
                      <a:pt x="4" y="21"/>
                    </a:lnTo>
                    <a:lnTo>
                      <a:pt x="6" y="9"/>
                    </a:lnTo>
                    <a:lnTo>
                      <a:pt x="6" y="2"/>
                    </a:lnTo>
                    <a:lnTo>
                      <a:pt x="8" y="0"/>
                    </a:lnTo>
                    <a:close/>
                  </a:path>
                </a:pathLst>
              </a:custGeom>
              <a:solidFill>
                <a:schemeClr val="tx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30" b="0" i="0" u="none" strike="noStrike" kern="1200" cap="none" spc="0" normalizeH="0" baseline="0" noProof="0">
                  <a:ln>
                    <a:noFill/>
                  </a:ln>
                  <a:solidFill>
                    <a:srgbClr val="FFFFFF"/>
                  </a:solidFill>
                  <a:effectLst/>
                  <a:uLnTx/>
                  <a:uFillTx/>
                  <a:latin typeface="Nunito ExtraBold"/>
                  <a:ea typeface="+mn-ea"/>
                  <a:cs typeface="+mn-cs"/>
                </a:endParaRPr>
              </a:p>
            </p:txBody>
          </p:sp>
          <p:sp>
            <p:nvSpPr>
              <p:cNvPr id="77" name="Freeform 10"/>
              <p:cNvSpPr>
                <a:spLocks/>
              </p:cNvSpPr>
              <p:nvPr/>
            </p:nvSpPr>
            <p:spPr bwMode="auto">
              <a:xfrm>
                <a:off x="912813" y="1049338"/>
                <a:ext cx="10058400" cy="5033963"/>
              </a:xfrm>
              <a:custGeom>
                <a:avLst/>
                <a:gdLst>
                  <a:gd name="T0" fmla="*/ 816 w 6336"/>
                  <a:gd name="T1" fmla="*/ 0 h 3171"/>
                  <a:gd name="T2" fmla="*/ 814 w 6336"/>
                  <a:gd name="T3" fmla="*/ 9 h 3171"/>
                  <a:gd name="T4" fmla="*/ 812 w 6336"/>
                  <a:gd name="T5" fmla="*/ 36 h 3171"/>
                  <a:gd name="T6" fmla="*/ 810 w 6336"/>
                  <a:gd name="T7" fmla="*/ 78 h 3171"/>
                  <a:gd name="T8" fmla="*/ 808 w 6336"/>
                  <a:gd name="T9" fmla="*/ 138 h 3171"/>
                  <a:gd name="T10" fmla="*/ 810 w 6336"/>
                  <a:gd name="T11" fmla="*/ 211 h 3171"/>
                  <a:gd name="T12" fmla="*/ 818 w 6336"/>
                  <a:gd name="T13" fmla="*/ 296 h 3171"/>
                  <a:gd name="T14" fmla="*/ 829 w 6336"/>
                  <a:gd name="T15" fmla="*/ 392 h 3171"/>
                  <a:gd name="T16" fmla="*/ 849 w 6336"/>
                  <a:gd name="T17" fmla="*/ 499 h 3171"/>
                  <a:gd name="T18" fmla="*/ 876 w 6336"/>
                  <a:gd name="T19" fmla="*/ 614 h 3171"/>
                  <a:gd name="T20" fmla="*/ 912 w 6336"/>
                  <a:gd name="T21" fmla="*/ 737 h 3171"/>
                  <a:gd name="T22" fmla="*/ 960 w 6336"/>
                  <a:gd name="T23" fmla="*/ 866 h 3171"/>
                  <a:gd name="T24" fmla="*/ 1020 w 6336"/>
                  <a:gd name="T25" fmla="*/ 1000 h 3171"/>
                  <a:gd name="T26" fmla="*/ 1094 w 6336"/>
                  <a:gd name="T27" fmla="*/ 1137 h 3171"/>
                  <a:gd name="T28" fmla="*/ 1183 w 6336"/>
                  <a:gd name="T29" fmla="*/ 1277 h 3171"/>
                  <a:gd name="T30" fmla="*/ 1288 w 6336"/>
                  <a:gd name="T31" fmla="*/ 1419 h 3171"/>
                  <a:gd name="T32" fmla="*/ 1413 w 6336"/>
                  <a:gd name="T33" fmla="*/ 1559 h 3171"/>
                  <a:gd name="T34" fmla="*/ 1555 w 6336"/>
                  <a:gd name="T35" fmla="*/ 1698 h 3171"/>
                  <a:gd name="T36" fmla="*/ 1718 w 6336"/>
                  <a:gd name="T37" fmla="*/ 1836 h 3171"/>
                  <a:gd name="T38" fmla="*/ 1905 w 6336"/>
                  <a:gd name="T39" fmla="*/ 1969 h 3171"/>
                  <a:gd name="T40" fmla="*/ 2112 w 6336"/>
                  <a:gd name="T41" fmla="*/ 2095 h 3171"/>
                  <a:gd name="T42" fmla="*/ 2346 w 6336"/>
                  <a:gd name="T43" fmla="*/ 2216 h 3171"/>
                  <a:gd name="T44" fmla="*/ 2605 w 6336"/>
                  <a:gd name="T45" fmla="*/ 2328 h 3171"/>
                  <a:gd name="T46" fmla="*/ 2892 w 6336"/>
                  <a:gd name="T47" fmla="*/ 2431 h 3171"/>
                  <a:gd name="T48" fmla="*/ 3208 w 6336"/>
                  <a:gd name="T49" fmla="*/ 2526 h 3171"/>
                  <a:gd name="T50" fmla="*/ 3554 w 6336"/>
                  <a:gd name="T51" fmla="*/ 2606 h 3171"/>
                  <a:gd name="T52" fmla="*/ 3930 w 6336"/>
                  <a:gd name="T53" fmla="*/ 2674 h 3171"/>
                  <a:gd name="T54" fmla="*/ 4339 w 6336"/>
                  <a:gd name="T55" fmla="*/ 2729 h 3171"/>
                  <a:gd name="T56" fmla="*/ 4785 w 6336"/>
                  <a:gd name="T57" fmla="*/ 2768 h 3171"/>
                  <a:gd name="T58" fmla="*/ 5265 w 6336"/>
                  <a:gd name="T59" fmla="*/ 2789 h 3171"/>
                  <a:gd name="T60" fmla="*/ 5781 w 6336"/>
                  <a:gd name="T61" fmla="*/ 2793 h 3171"/>
                  <a:gd name="T62" fmla="*/ 6336 w 6336"/>
                  <a:gd name="T63" fmla="*/ 2775 h 3171"/>
                  <a:gd name="T64" fmla="*/ 0 w 6336"/>
                  <a:gd name="T65" fmla="*/ 3171 h 3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36" h="3171">
                    <a:moveTo>
                      <a:pt x="0" y="0"/>
                    </a:moveTo>
                    <a:lnTo>
                      <a:pt x="816" y="0"/>
                    </a:lnTo>
                    <a:lnTo>
                      <a:pt x="814" y="2"/>
                    </a:lnTo>
                    <a:lnTo>
                      <a:pt x="814" y="9"/>
                    </a:lnTo>
                    <a:lnTo>
                      <a:pt x="812" y="21"/>
                    </a:lnTo>
                    <a:lnTo>
                      <a:pt x="812" y="36"/>
                    </a:lnTo>
                    <a:lnTo>
                      <a:pt x="810" y="55"/>
                    </a:lnTo>
                    <a:lnTo>
                      <a:pt x="810" y="78"/>
                    </a:lnTo>
                    <a:lnTo>
                      <a:pt x="808" y="107"/>
                    </a:lnTo>
                    <a:lnTo>
                      <a:pt x="808" y="138"/>
                    </a:lnTo>
                    <a:lnTo>
                      <a:pt x="810" y="173"/>
                    </a:lnTo>
                    <a:lnTo>
                      <a:pt x="810" y="211"/>
                    </a:lnTo>
                    <a:lnTo>
                      <a:pt x="814" y="251"/>
                    </a:lnTo>
                    <a:lnTo>
                      <a:pt x="818" y="296"/>
                    </a:lnTo>
                    <a:lnTo>
                      <a:pt x="822" y="342"/>
                    </a:lnTo>
                    <a:lnTo>
                      <a:pt x="829" y="392"/>
                    </a:lnTo>
                    <a:lnTo>
                      <a:pt x="837" y="443"/>
                    </a:lnTo>
                    <a:lnTo>
                      <a:pt x="849" y="499"/>
                    </a:lnTo>
                    <a:lnTo>
                      <a:pt x="860" y="555"/>
                    </a:lnTo>
                    <a:lnTo>
                      <a:pt x="876" y="614"/>
                    </a:lnTo>
                    <a:lnTo>
                      <a:pt x="893" y="674"/>
                    </a:lnTo>
                    <a:lnTo>
                      <a:pt x="912" y="737"/>
                    </a:lnTo>
                    <a:lnTo>
                      <a:pt x="935" y="801"/>
                    </a:lnTo>
                    <a:lnTo>
                      <a:pt x="960" y="866"/>
                    </a:lnTo>
                    <a:lnTo>
                      <a:pt x="989" y="933"/>
                    </a:lnTo>
                    <a:lnTo>
                      <a:pt x="1020" y="1000"/>
                    </a:lnTo>
                    <a:lnTo>
                      <a:pt x="1056" y="1068"/>
                    </a:lnTo>
                    <a:lnTo>
                      <a:pt x="1094" y="1137"/>
                    </a:lnTo>
                    <a:lnTo>
                      <a:pt x="1137" y="1208"/>
                    </a:lnTo>
                    <a:lnTo>
                      <a:pt x="1183" y="1277"/>
                    </a:lnTo>
                    <a:lnTo>
                      <a:pt x="1235" y="1348"/>
                    </a:lnTo>
                    <a:lnTo>
                      <a:pt x="1288" y="1419"/>
                    </a:lnTo>
                    <a:lnTo>
                      <a:pt x="1348" y="1488"/>
                    </a:lnTo>
                    <a:lnTo>
                      <a:pt x="1413" y="1559"/>
                    </a:lnTo>
                    <a:lnTo>
                      <a:pt x="1482" y="1629"/>
                    </a:lnTo>
                    <a:lnTo>
                      <a:pt x="1555" y="1698"/>
                    </a:lnTo>
                    <a:lnTo>
                      <a:pt x="1634" y="1767"/>
                    </a:lnTo>
                    <a:lnTo>
                      <a:pt x="1718" y="1836"/>
                    </a:lnTo>
                    <a:lnTo>
                      <a:pt x="1809" y="1901"/>
                    </a:lnTo>
                    <a:lnTo>
                      <a:pt x="1905" y="1969"/>
                    </a:lnTo>
                    <a:lnTo>
                      <a:pt x="2004" y="2032"/>
                    </a:lnTo>
                    <a:lnTo>
                      <a:pt x="2112" y="2095"/>
                    </a:lnTo>
                    <a:lnTo>
                      <a:pt x="2225" y="2157"/>
                    </a:lnTo>
                    <a:lnTo>
                      <a:pt x="2346" y="2216"/>
                    </a:lnTo>
                    <a:lnTo>
                      <a:pt x="2473" y="2272"/>
                    </a:lnTo>
                    <a:lnTo>
                      <a:pt x="2605" y="2328"/>
                    </a:lnTo>
                    <a:lnTo>
                      <a:pt x="2746" y="2382"/>
                    </a:lnTo>
                    <a:lnTo>
                      <a:pt x="2892" y="2431"/>
                    </a:lnTo>
                    <a:lnTo>
                      <a:pt x="3045" y="2480"/>
                    </a:lnTo>
                    <a:lnTo>
                      <a:pt x="3208" y="2526"/>
                    </a:lnTo>
                    <a:lnTo>
                      <a:pt x="3377" y="2568"/>
                    </a:lnTo>
                    <a:lnTo>
                      <a:pt x="3554" y="2606"/>
                    </a:lnTo>
                    <a:lnTo>
                      <a:pt x="3738" y="2643"/>
                    </a:lnTo>
                    <a:lnTo>
                      <a:pt x="3930" y="2674"/>
                    </a:lnTo>
                    <a:lnTo>
                      <a:pt x="4132" y="2704"/>
                    </a:lnTo>
                    <a:lnTo>
                      <a:pt x="4339" y="2729"/>
                    </a:lnTo>
                    <a:lnTo>
                      <a:pt x="4558" y="2750"/>
                    </a:lnTo>
                    <a:lnTo>
                      <a:pt x="4785" y="2768"/>
                    </a:lnTo>
                    <a:lnTo>
                      <a:pt x="5019" y="2779"/>
                    </a:lnTo>
                    <a:lnTo>
                      <a:pt x="5265" y="2789"/>
                    </a:lnTo>
                    <a:lnTo>
                      <a:pt x="5518" y="2793"/>
                    </a:lnTo>
                    <a:lnTo>
                      <a:pt x="5781" y="2793"/>
                    </a:lnTo>
                    <a:lnTo>
                      <a:pt x="6054" y="2787"/>
                    </a:lnTo>
                    <a:lnTo>
                      <a:pt x="6336" y="2775"/>
                    </a:lnTo>
                    <a:lnTo>
                      <a:pt x="6336" y="3171"/>
                    </a:lnTo>
                    <a:lnTo>
                      <a:pt x="0" y="3171"/>
                    </a:lnTo>
                    <a:lnTo>
                      <a:pt x="0" y="0"/>
                    </a:lnTo>
                    <a:close/>
                  </a:path>
                </a:pathLst>
              </a:custGeom>
              <a:solidFill>
                <a:schemeClr val="tx1">
                  <a:lumMod val="9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30" b="0" i="0" u="none" strike="noStrike" kern="1200" cap="none" spc="0" normalizeH="0" baseline="0" noProof="0">
                  <a:ln>
                    <a:noFill/>
                  </a:ln>
                  <a:solidFill>
                    <a:srgbClr val="FFFFFF"/>
                  </a:solidFill>
                  <a:effectLst/>
                  <a:uLnTx/>
                  <a:uFillTx/>
                  <a:latin typeface="Nunito ExtraBold"/>
                  <a:ea typeface="+mn-ea"/>
                  <a:cs typeface="+mn-cs"/>
                </a:endParaRPr>
              </a:p>
            </p:txBody>
          </p:sp>
        </p:grpSp>
        <p:cxnSp>
          <p:nvCxnSpPr>
            <p:cNvPr id="24" name="Straight Connector 23"/>
            <p:cNvCxnSpPr/>
            <p:nvPr/>
          </p:nvCxnSpPr>
          <p:spPr>
            <a:xfrm flipH="1">
              <a:off x="4595638" y="1478277"/>
              <a:ext cx="6047420" cy="45557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1537198" y="1478277"/>
              <a:ext cx="9105860" cy="38379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1537199" y="1478277"/>
              <a:ext cx="9105859" cy="17665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7716909" y="1478277"/>
              <a:ext cx="2926149" cy="45557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6" name="Rectangle 95">
            <a:extLst>
              <a:ext uri="{FF2B5EF4-FFF2-40B4-BE49-F238E27FC236}">
                <a16:creationId xmlns:a16="http://schemas.microsoft.com/office/drawing/2014/main" id="{28790CD4-E3E3-448F-B16F-78A05D70851E}"/>
              </a:ext>
            </a:extLst>
          </p:cNvPr>
          <p:cNvSpPr/>
          <p:nvPr/>
        </p:nvSpPr>
        <p:spPr>
          <a:xfrm>
            <a:off x="3219027" y="838963"/>
            <a:ext cx="1301857" cy="21579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212121">
                    <a:lumMod val="50000"/>
                    <a:lumOff val="50000"/>
                  </a:srgbClr>
                </a:solidFill>
                <a:effectLst/>
                <a:uLnTx/>
                <a:uFillTx/>
                <a:latin typeface="Nunito ExtraBold"/>
                <a:ea typeface="+mn-ea"/>
                <a:cs typeface="Arial" panose="020B0604020202020204" pitchFamily="34" charset="0"/>
              </a:rPr>
              <a:t>2021</a:t>
            </a:r>
          </a:p>
        </p:txBody>
      </p:sp>
      <p:sp>
        <p:nvSpPr>
          <p:cNvPr id="97" name="Rectangle 96">
            <a:extLst>
              <a:ext uri="{FF2B5EF4-FFF2-40B4-BE49-F238E27FC236}">
                <a16:creationId xmlns:a16="http://schemas.microsoft.com/office/drawing/2014/main" id="{E6626474-CB4D-4489-BBCC-383619BFAAE3}"/>
              </a:ext>
            </a:extLst>
          </p:cNvPr>
          <p:cNvSpPr/>
          <p:nvPr/>
        </p:nvSpPr>
        <p:spPr>
          <a:xfrm>
            <a:off x="2082808" y="838963"/>
            <a:ext cx="1046135" cy="21579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212121">
                    <a:lumMod val="50000"/>
                    <a:lumOff val="50000"/>
                  </a:srgbClr>
                </a:solidFill>
                <a:effectLst/>
                <a:uLnTx/>
                <a:uFillTx/>
                <a:latin typeface="Nunito ExtraBold"/>
                <a:ea typeface="+mn-ea"/>
                <a:cs typeface="Arial" panose="020B0604020202020204" pitchFamily="34" charset="0"/>
              </a:rPr>
              <a:t>2020</a:t>
            </a:r>
          </a:p>
        </p:txBody>
      </p:sp>
      <p:sp>
        <p:nvSpPr>
          <p:cNvPr id="98" name="Rectangle 97">
            <a:extLst>
              <a:ext uri="{FF2B5EF4-FFF2-40B4-BE49-F238E27FC236}">
                <a16:creationId xmlns:a16="http://schemas.microsoft.com/office/drawing/2014/main" id="{4FC3B5D7-2F2B-45F6-8E63-2C62936E2EA1}"/>
              </a:ext>
            </a:extLst>
          </p:cNvPr>
          <p:cNvSpPr/>
          <p:nvPr/>
        </p:nvSpPr>
        <p:spPr>
          <a:xfrm>
            <a:off x="1144925" y="838963"/>
            <a:ext cx="847799" cy="21579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212121">
                    <a:lumMod val="50000"/>
                    <a:lumOff val="50000"/>
                  </a:srgbClr>
                </a:solidFill>
                <a:effectLst/>
                <a:uLnTx/>
                <a:uFillTx/>
                <a:latin typeface="Nunito ExtraBold"/>
                <a:ea typeface="+mn-ea"/>
                <a:cs typeface="Arial" panose="020B0604020202020204" pitchFamily="34" charset="0"/>
              </a:rPr>
              <a:t>2019</a:t>
            </a:r>
          </a:p>
        </p:txBody>
      </p:sp>
      <p:sp>
        <p:nvSpPr>
          <p:cNvPr id="99" name="Rectangle 98">
            <a:extLst>
              <a:ext uri="{FF2B5EF4-FFF2-40B4-BE49-F238E27FC236}">
                <a16:creationId xmlns:a16="http://schemas.microsoft.com/office/drawing/2014/main" id="{28790CD4-E3E3-448F-B16F-78A05D70851E}"/>
              </a:ext>
            </a:extLst>
          </p:cNvPr>
          <p:cNvSpPr/>
          <p:nvPr/>
        </p:nvSpPr>
        <p:spPr>
          <a:xfrm>
            <a:off x="4610968" y="838963"/>
            <a:ext cx="1418095" cy="21579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212121">
                    <a:lumMod val="50000"/>
                    <a:lumOff val="50000"/>
                  </a:srgbClr>
                </a:solidFill>
                <a:effectLst/>
                <a:uLnTx/>
                <a:uFillTx/>
                <a:latin typeface="Nunito ExtraBold"/>
                <a:ea typeface="+mn-ea"/>
                <a:cs typeface="Arial" panose="020B0604020202020204" pitchFamily="34" charset="0"/>
              </a:rPr>
              <a:t>2022</a:t>
            </a:r>
          </a:p>
        </p:txBody>
      </p:sp>
      <p:sp>
        <p:nvSpPr>
          <p:cNvPr id="35" name="TextBox 34"/>
          <p:cNvSpPr txBox="1"/>
          <p:nvPr/>
        </p:nvSpPr>
        <p:spPr>
          <a:xfrm flipH="1">
            <a:off x="1080855" y="1576321"/>
            <a:ext cx="980878" cy="555345"/>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Explore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open-source Automotive Techs</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36" name="TextBox 35"/>
          <p:cNvSpPr txBox="1"/>
          <p:nvPr/>
        </p:nvSpPr>
        <p:spPr>
          <a:xfrm flipH="1">
            <a:off x="1226505" y="2762391"/>
            <a:ext cx="1422070" cy="440377"/>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Core of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Hardware &amp; Software embedded engineers</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37" name="TextBox 36"/>
          <p:cNvSpPr txBox="1"/>
          <p:nvPr/>
        </p:nvSpPr>
        <p:spPr>
          <a:xfrm flipH="1">
            <a:off x="2126375" y="3809118"/>
            <a:ext cx="1293497" cy="325410"/>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Team proficient in ECU development</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38" name="TextBox 37"/>
          <p:cNvSpPr txBox="1"/>
          <p:nvPr/>
        </p:nvSpPr>
        <p:spPr>
          <a:xfrm flipH="1">
            <a:off x="3912206" y="4146869"/>
            <a:ext cx="1862644" cy="210442"/>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Start the ASPICE process </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39" name="TextBox 38"/>
          <p:cNvSpPr txBox="1"/>
          <p:nvPr/>
        </p:nvSpPr>
        <p:spPr>
          <a:xfrm flipH="1">
            <a:off x="6379047" y="4162255"/>
            <a:ext cx="1418491" cy="313932"/>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Team extension-volumetric growth</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48" name="TextBox 47"/>
          <p:cNvSpPr txBox="1"/>
          <p:nvPr/>
        </p:nvSpPr>
        <p:spPr>
          <a:xfrm flipH="1">
            <a:off x="6758528" y="3062509"/>
            <a:ext cx="1125840" cy="325410"/>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Total team size: 300 people.</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49" name="TextBox 48"/>
          <p:cNvSpPr txBox="1"/>
          <p:nvPr/>
        </p:nvSpPr>
        <p:spPr>
          <a:xfrm flipH="1">
            <a:off x="5004048" y="3501215"/>
            <a:ext cx="1002638" cy="325410"/>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Receive ASPICE level 2</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50" name="TextBox 49"/>
          <p:cNvSpPr txBox="1"/>
          <p:nvPr/>
        </p:nvSpPr>
        <p:spPr>
          <a:xfrm flipH="1">
            <a:off x="3401730" y="3121604"/>
            <a:ext cx="1528786" cy="317010"/>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Deliver ECU Development work packages</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51" name="TextBox 50"/>
          <p:cNvSpPr txBox="1"/>
          <p:nvPr/>
        </p:nvSpPr>
        <p:spPr>
          <a:xfrm flipH="1">
            <a:off x="2556342" y="2321288"/>
            <a:ext cx="1173407" cy="538609"/>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The core is able to switch to any automotive technology </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52" name="TextBox 51"/>
          <p:cNvSpPr txBox="1"/>
          <p:nvPr/>
        </p:nvSpPr>
        <p:spPr>
          <a:xfrm flipH="1">
            <a:off x="2139339" y="1440921"/>
            <a:ext cx="1138462" cy="440377"/>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Dedicated Team for </a:t>
            </a:r>
            <a:r>
              <a:rPr kumimoji="0" lang="en-US" sz="800" b="0" i="0" u="none" strike="noStrike" kern="0" cap="none" spc="0" normalizeH="0" baseline="0" noProof="0" err="1">
                <a:ln>
                  <a:noFill/>
                </a:ln>
                <a:solidFill>
                  <a:srgbClr val="212121"/>
                </a:solidFill>
                <a:effectLst/>
                <a:uLnTx/>
                <a:uFillTx/>
                <a:latin typeface="Nunito ExtraBold"/>
                <a:ea typeface="+mn-ea"/>
                <a:cs typeface="Arial" pitchFamily="34" charset="0"/>
              </a:rPr>
              <a:t>Adroid</a:t>
            </a: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 OS/AGL</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1 Team Extension</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53" name="TextBox 52"/>
          <p:cNvSpPr txBox="1"/>
          <p:nvPr/>
        </p:nvSpPr>
        <p:spPr>
          <a:xfrm rot="17499842" flipH="1">
            <a:off x="7218383" y="1808532"/>
            <a:ext cx="987476" cy="317010"/>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Total team</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size: 500</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54" name="TextBox 53"/>
          <p:cNvSpPr txBox="1"/>
          <p:nvPr/>
        </p:nvSpPr>
        <p:spPr>
          <a:xfrm rot="18664644" flipH="1">
            <a:off x="6741168" y="1802356"/>
            <a:ext cx="1002638" cy="210442"/>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ASPICE L4</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55" name="TextBox 54"/>
          <p:cNvSpPr txBox="1"/>
          <p:nvPr/>
        </p:nvSpPr>
        <p:spPr>
          <a:xfrm rot="19828967" flipH="1">
            <a:off x="6347557" y="1599881"/>
            <a:ext cx="1002638" cy="325410"/>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Established Tier 1 Supplier</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56" name="TextBox 55"/>
          <p:cNvSpPr txBox="1"/>
          <p:nvPr/>
        </p:nvSpPr>
        <p:spPr>
          <a:xfrm rot="20632568" flipH="1">
            <a:off x="6138880" y="1255833"/>
            <a:ext cx="1350916" cy="424732"/>
          </a:xfrm>
          <a:prstGeom prst="rect">
            <a:avLst/>
          </a:prstGeom>
          <a:noFill/>
        </p:spPr>
        <p:txBody>
          <a:bodyPr wrap="square" rtlCol="0" anchor="ctr">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Automotive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Managed Services: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   3M EUR</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57" name="TextBox 56"/>
          <p:cNvSpPr txBox="1"/>
          <p:nvPr/>
        </p:nvSpPr>
        <p:spPr>
          <a:xfrm flipH="1">
            <a:off x="6018939" y="1092570"/>
            <a:ext cx="1297160" cy="325410"/>
          </a:xfrm>
          <a:prstGeom prst="rect">
            <a:avLst/>
          </a:prstGeom>
          <a:noFill/>
        </p:spPr>
        <p:txBody>
          <a:bodyPr wrap="square" rtlCol="0" anchor="ctr">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5M Eur from Future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  Automotive </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65" name="TextBox 64">
            <a:extLst>
              <a:ext uri="{FF2B5EF4-FFF2-40B4-BE49-F238E27FC236}">
                <a16:creationId xmlns:a16="http://schemas.microsoft.com/office/drawing/2014/main" id="{873C9563-8F93-47C2-A3CC-F4D40075F175}"/>
              </a:ext>
            </a:extLst>
          </p:cNvPr>
          <p:cNvSpPr txBox="1"/>
          <p:nvPr/>
        </p:nvSpPr>
        <p:spPr>
          <a:xfrm flipH="1">
            <a:off x="1312280" y="4581887"/>
            <a:ext cx="2000190" cy="234680"/>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solidFill>
                  <a:srgbClr val="212121">
                    <a:lumMod val="50000"/>
                    <a:lumOff val="50000"/>
                  </a:srgbClr>
                </a:solidFill>
                <a:effectLst/>
                <a:uLnTx/>
                <a:uFillTx/>
                <a:latin typeface="Nunito ExtraBold"/>
                <a:ea typeface="+mn-ea"/>
                <a:cs typeface="Arial" pitchFamily="34" charset="0"/>
              </a:rPr>
              <a:t>ECU development</a:t>
            </a:r>
            <a:endParaRPr kumimoji="0" lang="en-US" sz="1000" b="0" i="0" u="none" strike="noStrike" kern="1200" cap="none" spc="0" normalizeH="0" baseline="0" noProof="0">
              <a:ln>
                <a:noFill/>
              </a:ln>
              <a:solidFill>
                <a:srgbClr val="212121">
                  <a:lumMod val="50000"/>
                  <a:lumOff val="50000"/>
                </a:srgbClr>
              </a:solidFill>
              <a:effectLst/>
              <a:uLnTx/>
              <a:uFillTx/>
              <a:latin typeface="Nunito ExtraBold"/>
              <a:ea typeface="+mn-ea"/>
              <a:cs typeface="Arial" pitchFamily="34" charset="0"/>
            </a:endParaRPr>
          </a:p>
        </p:txBody>
      </p:sp>
      <p:sp>
        <p:nvSpPr>
          <p:cNvPr id="66" name="TextBox 65">
            <a:extLst>
              <a:ext uri="{FF2B5EF4-FFF2-40B4-BE49-F238E27FC236}">
                <a16:creationId xmlns:a16="http://schemas.microsoft.com/office/drawing/2014/main" id="{D9DD4EC8-ABDB-4E29-B1DE-9B38823286B1}"/>
              </a:ext>
            </a:extLst>
          </p:cNvPr>
          <p:cNvSpPr txBox="1"/>
          <p:nvPr/>
        </p:nvSpPr>
        <p:spPr>
          <a:xfrm flipH="1">
            <a:off x="3602373" y="4581887"/>
            <a:ext cx="2000190" cy="234680"/>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solidFill>
                  <a:srgbClr val="212121">
                    <a:lumMod val="50000"/>
                    <a:lumOff val="50000"/>
                  </a:srgbClr>
                </a:solidFill>
                <a:effectLst/>
                <a:uLnTx/>
                <a:uFillTx/>
                <a:latin typeface="Nunito ExtraBold"/>
                <a:ea typeface="+mn-ea"/>
                <a:cs typeface="Arial" pitchFamily="34" charset="0"/>
              </a:rPr>
              <a:t>ASPICE</a:t>
            </a:r>
            <a:endParaRPr kumimoji="0" lang="en-US" sz="1000" b="0" i="0" u="none" strike="noStrike" kern="1200" cap="none" spc="0" normalizeH="0" baseline="0" noProof="0">
              <a:ln>
                <a:noFill/>
              </a:ln>
              <a:solidFill>
                <a:srgbClr val="212121">
                  <a:lumMod val="50000"/>
                  <a:lumOff val="50000"/>
                </a:srgbClr>
              </a:solidFill>
              <a:effectLst/>
              <a:uLnTx/>
              <a:uFillTx/>
              <a:latin typeface="Nunito ExtraBold"/>
              <a:ea typeface="+mn-ea"/>
              <a:cs typeface="Arial" pitchFamily="34" charset="0"/>
            </a:endParaRPr>
          </a:p>
        </p:txBody>
      </p:sp>
      <p:sp>
        <p:nvSpPr>
          <p:cNvPr id="67" name="TextBox 66">
            <a:extLst>
              <a:ext uri="{FF2B5EF4-FFF2-40B4-BE49-F238E27FC236}">
                <a16:creationId xmlns:a16="http://schemas.microsoft.com/office/drawing/2014/main" id="{0C849D8C-AC9A-48FB-BEC3-FF144855DDF8}"/>
              </a:ext>
            </a:extLst>
          </p:cNvPr>
          <p:cNvSpPr txBox="1"/>
          <p:nvPr/>
        </p:nvSpPr>
        <p:spPr>
          <a:xfrm flipH="1">
            <a:off x="5935987" y="4581887"/>
            <a:ext cx="2000190" cy="234680"/>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solidFill>
                  <a:srgbClr val="212121">
                    <a:lumMod val="50000"/>
                    <a:lumOff val="50000"/>
                  </a:srgbClr>
                </a:solidFill>
                <a:effectLst/>
                <a:uLnTx/>
                <a:uFillTx/>
                <a:latin typeface="Nunito ExtraBold"/>
                <a:ea typeface="+mn-ea"/>
                <a:cs typeface="Arial" pitchFamily="34" charset="0"/>
              </a:rPr>
              <a:t>Cluster growth</a:t>
            </a:r>
            <a:endParaRPr kumimoji="0" lang="en-US" sz="1000" b="0" i="0" u="none" strike="noStrike" kern="1200" cap="none" spc="0" normalizeH="0" baseline="0" noProof="0">
              <a:ln>
                <a:noFill/>
              </a:ln>
              <a:solidFill>
                <a:srgbClr val="212121">
                  <a:lumMod val="50000"/>
                  <a:lumOff val="50000"/>
                </a:srgbClr>
              </a:solidFill>
              <a:effectLst/>
              <a:uLnTx/>
              <a:uFillTx/>
              <a:latin typeface="Nunito ExtraBold"/>
              <a:ea typeface="+mn-ea"/>
              <a:cs typeface="Arial" pitchFamily="34" charset="0"/>
            </a:endParaRPr>
          </a:p>
        </p:txBody>
      </p:sp>
      <p:sp>
        <p:nvSpPr>
          <p:cNvPr id="68" name="TextBox 67">
            <a:extLst>
              <a:ext uri="{FF2B5EF4-FFF2-40B4-BE49-F238E27FC236}">
                <a16:creationId xmlns:a16="http://schemas.microsoft.com/office/drawing/2014/main" id="{CA7569DC-9F53-4AC5-8959-E0CDAD4AE9AE}"/>
              </a:ext>
            </a:extLst>
          </p:cNvPr>
          <p:cNvSpPr txBox="1"/>
          <p:nvPr/>
        </p:nvSpPr>
        <p:spPr>
          <a:xfrm rot="16200000" flipH="1">
            <a:off x="209164" y="3145014"/>
            <a:ext cx="1509815" cy="234680"/>
          </a:xfrm>
          <a:prstGeom prst="rect">
            <a:avLst/>
          </a:prstGeom>
          <a:noFill/>
        </p:spPr>
        <p:txBody>
          <a:bodyPr wrap="square" rtlCol="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solidFill>
                  <a:srgbClr val="212121">
                    <a:lumMod val="50000"/>
                    <a:lumOff val="50000"/>
                  </a:srgbClr>
                </a:solidFill>
                <a:effectLst/>
                <a:uLnTx/>
                <a:uFillTx/>
                <a:latin typeface="Nunito ExtraBold"/>
                <a:ea typeface="+mn-ea"/>
                <a:cs typeface="Arial" pitchFamily="34" charset="0"/>
              </a:rPr>
              <a:t>Development</a:t>
            </a:r>
            <a:endParaRPr kumimoji="0" lang="en-US" sz="1000" b="0" i="0" u="none" strike="noStrike" kern="1200" cap="none" spc="0" normalizeH="0" baseline="0" noProof="0">
              <a:ln>
                <a:noFill/>
              </a:ln>
              <a:solidFill>
                <a:srgbClr val="212121">
                  <a:lumMod val="50000"/>
                  <a:lumOff val="50000"/>
                </a:srgbClr>
              </a:solidFill>
              <a:effectLst/>
              <a:uLnTx/>
              <a:uFillTx/>
              <a:latin typeface="Nunito ExtraBold"/>
              <a:ea typeface="+mn-ea"/>
              <a:cs typeface="Arial" pitchFamily="34" charset="0"/>
            </a:endParaRPr>
          </a:p>
        </p:txBody>
      </p:sp>
      <p:sp>
        <p:nvSpPr>
          <p:cNvPr id="69" name="TextBox 68">
            <a:extLst>
              <a:ext uri="{FF2B5EF4-FFF2-40B4-BE49-F238E27FC236}">
                <a16:creationId xmlns:a16="http://schemas.microsoft.com/office/drawing/2014/main" id="{8F041ED0-157A-4260-B65A-8D1BE1EDDC14}"/>
              </a:ext>
            </a:extLst>
          </p:cNvPr>
          <p:cNvSpPr txBox="1"/>
          <p:nvPr/>
        </p:nvSpPr>
        <p:spPr>
          <a:xfrm rot="16200000" flipH="1">
            <a:off x="291180" y="1653828"/>
            <a:ext cx="1366157" cy="234680"/>
          </a:xfrm>
          <a:prstGeom prst="rect">
            <a:avLst/>
          </a:prstGeom>
          <a:noFill/>
        </p:spPr>
        <p:txBody>
          <a:bodyPr wrap="square" rtlCol="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solidFill>
                  <a:srgbClr val="212121">
                    <a:lumMod val="50000"/>
                    <a:lumOff val="50000"/>
                  </a:srgbClr>
                </a:solidFill>
                <a:effectLst/>
                <a:uLnTx/>
                <a:uFillTx/>
                <a:latin typeface="Nunito ExtraBold"/>
                <a:ea typeface="+mn-ea"/>
                <a:cs typeface="Arial" pitchFamily="34" charset="0"/>
              </a:rPr>
              <a:t>Innovation</a:t>
            </a:r>
            <a:endParaRPr kumimoji="0" lang="en-US" sz="1000" b="0" i="0" u="none" strike="noStrike" kern="1200" cap="none" spc="0" normalizeH="0" baseline="0" noProof="0">
              <a:ln>
                <a:noFill/>
              </a:ln>
              <a:solidFill>
                <a:srgbClr val="212121">
                  <a:lumMod val="50000"/>
                  <a:lumOff val="50000"/>
                </a:srgbClr>
              </a:solidFill>
              <a:effectLst/>
              <a:uLnTx/>
              <a:uFillTx/>
              <a:latin typeface="Nunito ExtraBold"/>
              <a:ea typeface="+mn-ea"/>
              <a:cs typeface="Arial" pitchFamily="34" charset="0"/>
            </a:endParaRPr>
          </a:p>
        </p:txBody>
      </p:sp>
      <p:sp>
        <p:nvSpPr>
          <p:cNvPr id="73" name="Right Arrow 59">
            <a:extLst>
              <a:ext uri="{FF2B5EF4-FFF2-40B4-BE49-F238E27FC236}">
                <a16:creationId xmlns:a16="http://schemas.microsoft.com/office/drawing/2014/main" id="{40FC42A6-12AC-4761-A17B-CF4A02D2149C}"/>
              </a:ext>
            </a:extLst>
          </p:cNvPr>
          <p:cNvSpPr/>
          <p:nvPr/>
        </p:nvSpPr>
        <p:spPr>
          <a:xfrm rot="8672033" flipH="1">
            <a:off x="3393606" y="3336266"/>
            <a:ext cx="331986" cy="241457"/>
          </a:xfrm>
          <a:prstGeom prst="rightArrow">
            <a:avLst/>
          </a:prstGeom>
          <a:solidFill>
            <a:srgbClr val="D81A6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830" b="0" i="0" u="none" strike="noStrike" kern="1200" cap="none" spc="0" normalizeH="0" baseline="0" noProof="0">
              <a:ln>
                <a:noFill/>
              </a:ln>
              <a:solidFill>
                <a:srgbClr val="212121"/>
              </a:solidFill>
              <a:effectLst/>
              <a:uLnTx/>
              <a:uFillTx/>
              <a:latin typeface="Nunito ExtraBold"/>
              <a:ea typeface="+mn-ea"/>
              <a:cs typeface="+mn-cs"/>
            </a:endParaRPr>
          </a:p>
        </p:txBody>
      </p:sp>
      <p:sp>
        <p:nvSpPr>
          <p:cNvPr id="74" name="Right Arrow 60">
            <a:extLst>
              <a:ext uri="{FF2B5EF4-FFF2-40B4-BE49-F238E27FC236}">
                <a16:creationId xmlns:a16="http://schemas.microsoft.com/office/drawing/2014/main" id="{A46C1FEE-0153-41A2-BE7D-0E6AD8F31304}"/>
              </a:ext>
            </a:extLst>
          </p:cNvPr>
          <p:cNvSpPr/>
          <p:nvPr/>
        </p:nvSpPr>
        <p:spPr>
          <a:xfrm rot="7929238" flipH="1">
            <a:off x="4704213" y="3747274"/>
            <a:ext cx="331986" cy="241457"/>
          </a:xfrm>
          <a:prstGeom prst="rightArrow">
            <a:avLst/>
          </a:prstGeom>
          <a:solidFill>
            <a:srgbClr val="D81A6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830" b="0" i="0" u="none" strike="noStrike" kern="1200" cap="none" spc="0" normalizeH="0" baseline="0" noProof="0">
              <a:ln>
                <a:noFill/>
              </a:ln>
              <a:solidFill>
                <a:srgbClr val="212121"/>
              </a:solidFill>
              <a:effectLst/>
              <a:uLnTx/>
              <a:uFillTx/>
              <a:latin typeface="Nunito ExtraBold"/>
              <a:ea typeface="+mn-ea"/>
              <a:cs typeface="+mn-cs"/>
            </a:endParaRPr>
          </a:p>
        </p:txBody>
      </p:sp>
      <p:sp>
        <p:nvSpPr>
          <p:cNvPr id="75" name="Right Arrow 61">
            <a:extLst>
              <a:ext uri="{FF2B5EF4-FFF2-40B4-BE49-F238E27FC236}">
                <a16:creationId xmlns:a16="http://schemas.microsoft.com/office/drawing/2014/main" id="{A11B3FC6-F85B-4481-9B8B-7C9A31B6991B}"/>
              </a:ext>
            </a:extLst>
          </p:cNvPr>
          <p:cNvSpPr/>
          <p:nvPr/>
        </p:nvSpPr>
        <p:spPr>
          <a:xfrm rot="6709500" flipH="1">
            <a:off x="6175884" y="3984830"/>
            <a:ext cx="331986" cy="241457"/>
          </a:xfrm>
          <a:prstGeom prst="rightArrow">
            <a:avLst/>
          </a:prstGeom>
          <a:solidFill>
            <a:srgbClr val="D81A6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830" b="0" i="0" u="none" strike="noStrike" kern="1200" cap="none" spc="0" normalizeH="0" baseline="0" noProof="0">
              <a:ln>
                <a:noFill/>
              </a:ln>
              <a:solidFill>
                <a:srgbClr val="212121"/>
              </a:solidFill>
              <a:effectLst/>
              <a:uLnTx/>
              <a:uFillTx/>
              <a:latin typeface="Nunito ExtraBold"/>
              <a:ea typeface="+mn-ea"/>
              <a:cs typeface="+mn-cs"/>
            </a:endParaRPr>
          </a:p>
        </p:txBody>
      </p:sp>
      <p:sp>
        <p:nvSpPr>
          <p:cNvPr id="87" name="TextBox 86"/>
          <p:cNvSpPr txBox="1"/>
          <p:nvPr/>
        </p:nvSpPr>
        <p:spPr>
          <a:xfrm flipH="1">
            <a:off x="3755371" y="1975442"/>
            <a:ext cx="1184041" cy="440377"/>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First level of maturity in managed services</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88" name="TextBox 87"/>
          <p:cNvSpPr txBox="1"/>
          <p:nvPr/>
        </p:nvSpPr>
        <p:spPr>
          <a:xfrm flipH="1">
            <a:off x="4387206" y="2608086"/>
            <a:ext cx="1246290" cy="325410"/>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1 end-to-end ECU development project</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89" name="TextBox 88"/>
          <p:cNvSpPr txBox="1"/>
          <p:nvPr/>
        </p:nvSpPr>
        <p:spPr>
          <a:xfrm flipH="1">
            <a:off x="5592292" y="2985208"/>
            <a:ext cx="1002638" cy="206210"/>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ASPICE level 3 </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90" name="TextBox 89"/>
          <p:cNvSpPr txBox="1"/>
          <p:nvPr/>
        </p:nvSpPr>
        <p:spPr>
          <a:xfrm flipH="1">
            <a:off x="7042052" y="2521566"/>
            <a:ext cx="1002638" cy="203133"/>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HQ Team Size: 200</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92" name="Oval 91">
            <a:extLst>
              <a:ext uri="{FF2B5EF4-FFF2-40B4-BE49-F238E27FC236}">
                <a16:creationId xmlns:a16="http://schemas.microsoft.com/office/drawing/2014/main" id="{88EEAA20-76D5-4B87-858B-2E8268F4C6A1}"/>
              </a:ext>
            </a:extLst>
          </p:cNvPr>
          <p:cNvSpPr/>
          <p:nvPr/>
        </p:nvSpPr>
        <p:spPr>
          <a:xfrm>
            <a:off x="7473183" y="800505"/>
            <a:ext cx="1017384" cy="619117"/>
          </a:xfrm>
          <a:prstGeom prst="ellipse">
            <a:avLst/>
          </a:prstGeom>
          <a:solidFill>
            <a:srgbClr val="E735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30" b="1" i="0" u="none" strike="noStrike" kern="1200" cap="none" spc="0" normalizeH="0" baseline="0" noProof="0">
                <a:ln>
                  <a:noFill/>
                </a:ln>
                <a:solidFill>
                  <a:srgbClr val="FFFFFF"/>
                </a:solidFill>
                <a:effectLst/>
                <a:uLnTx/>
                <a:uFillTx/>
                <a:latin typeface="Nunito ExtraBold"/>
                <a:ea typeface="+mn-ea"/>
                <a:cs typeface="Arial" panose="020B0604020202020204" pitchFamily="34" charset="0"/>
              </a:rPr>
              <a:t>Future </a:t>
            </a:r>
            <a:br>
              <a:rPr kumimoji="0" lang="en-US" sz="830" b="1" i="0" u="none" strike="noStrike" kern="1200" cap="none" spc="0" normalizeH="0" baseline="0" noProof="0">
                <a:ln>
                  <a:noFill/>
                </a:ln>
                <a:solidFill>
                  <a:srgbClr val="FFFFFF"/>
                </a:solidFill>
                <a:effectLst/>
                <a:uLnTx/>
                <a:uFillTx/>
                <a:latin typeface="Nunito ExtraBold"/>
                <a:ea typeface="+mn-ea"/>
                <a:cs typeface="Arial" panose="020B0604020202020204" pitchFamily="34" charset="0"/>
              </a:rPr>
            </a:br>
            <a:r>
              <a:rPr kumimoji="0" lang="en-US" sz="830" b="1" i="0" u="none" strike="noStrike" kern="1200" cap="none" spc="0" normalizeH="0" baseline="0" noProof="0">
                <a:ln>
                  <a:noFill/>
                </a:ln>
                <a:solidFill>
                  <a:srgbClr val="FFFFFF"/>
                </a:solidFill>
                <a:effectLst/>
                <a:uLnTx/>
                <a:uFillTx/>
                <a:latin typeface="Nunito ExtraBold"/>
                <a:ea typeface="+mn-ea"/>
                <a:cs typeface="Arial" panose="020B0604020202020204" pitchFamily="34" charset="0"/>
              </a:rPr>
              <a:t>State</a:t>
            </a:r>
          </a:p>
        </p:txBody>
      </p:sp>
      <p:sp>
        <p:nvSpPr>
          <p:cNvPr id="93" name="Oval 92">
            <a:extLst>
              <a:ext uri="{FF2B5EF4-FFF2-40B4-BE49-F238E27FC236}">
                <a16:creationId xmlns:a16="http://schemas.microsoft.com/office/drawing/2014/main" id="{CD2336EE-12E2-4825-929F-2194B3F9E324}"/>
              </a:ext>
            </a:extLst>
          </p:cNvPr>
          <p:cNvSpPr/>
          <p:nvPr/>
        </p:nvSpPr>
        <p:spPr>
          <a:xfrm>
            <a:off x="636233" y="4215927"/>
            <a:ext cx="1017384" cy="619117"/>
          </a:xfrm>
          <a:prstGeom prst="ellipse">
            <a:avLst/>
          </a:prstGeom>
          <a:solidFill>
            <a:srgbClr val="E735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30" b="1" i="0" u="none" strike="noStrike" kern="1200" cap="none" spc="0" normalizeH="0" baseline="0" noProof="0">
                <a:ln>
                  <a:noFill/>
                </a:ln>
                <a:solidFill>
                  <a:srgbClr val="FFFFFF"/>
                </a:solidFill>
                <a:effectLst/>
                <a:uLnTx/>
                <a:uFillTx/>
                <a:latin typeface="Nunito ExtraBold"/>
                <a:ea typeface="+mn-ea"/>
                <a:cs typeface="Arial" panose="020B0604020202020204" pitchFamily="34" charset="0"/>
              </a:rPr>
              <a:t>Current State</a:t>
            </a:r>
          </a:p>
        </p:txBody>
      </p:sp>
      <p:sp>
        <p:nvSpPr>
          <p:cNvPr id="94" name="Right Arrow 57">
            <a:extLst>
              <a:ext uri="{FF2B5EF4-FFF2-40B4-BE49-F238E27FC236}">
                <a16:creationId xmlns:a16="http://schemas.microsoft.com/office/drawing/2014/main" id="{DE7DBB47-5CFC-41A1-8B23-CA7BE057027C}"/>
              </a:ext>
            </a:extLst>
          </p:cNvPr>
          <p:cNvSpPr/>
          <p:nvPr/>
        </p:nvSpPr>
        <p:spPr>
          <a:xfrm rot="10800000" flipH="1">
            <a:off x="1909093" y="1275606"/>
            <a:ext cx="331986" cy="241457"/>
          </a:xfrm>
          <a:prstGeom prst="rightArrow">
            <a:avLst/>
          </a:prstGeom>
          <a:solidFill>
            <a:srgbClr val="D81A6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830" b="0" i="0" u="none" strike="noStrike" kern="1200" cap="none" spc="0" normalizeH="0" baseline="0" noProof="0">
              <a:ln>
                <a:noFill/>
              </a:ln>
              <a:solidFill>
                <a:srgbClr val="212121"/>
              </a:solidFill>
              <a:effectLst/>
              <a:uLnTx/>
              <a:uFillTx/>
              <a:latin typeface="Nunito ExtraBold"/>
              <a:ea typeface="+mn-ea"/>
              <a:cs typeface="+mn-cs"/>
            </a:endParaRPr>
          </a:p>
        </p:txBody>
      </p:sp>
      <p:sp>
        <p:nvSpPr>
          <p:cNvPr id="95" name="Right Arrow 58">
            <a:extLst>
              <a:ext uri="{FF2B5EF4-FFF2-40B4-BE49-F238E27FC236}">
                <a16:creationId xmlns:a16="http://schemas.microsoft.com/office/drawing/2014/main" id="{F2F45A91-6941-4525-984E-B87C8C149F71}"/>
              </a:ext>
            </a:extLst>
          </p:cNvPr>
          <p:cNvSpPr/>
          <p:nvPr/>
        </p:nvSpPr>
        <p:spPr>
          <a:xfrm rot="9548707" flipH="1">
            <a:off x="2389858" y="2558630"/>
            <a:ext cx="331986" cy="241457"/>
          </a:xfrm>
          <a:prstGeom prst="rightArrow">
            <a:avLst/>
          </a:prstGeom>
          <a:solidFill>
            <a:srgbClr val="D81A6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830" b="0" i="0" u="none" strike="noStrike" kern="1200" cap="none" spc="0" normalizeH="0" baseline="0" noProof="0">
              <a:ln>
                <a:noFill/>
              </a:ln>
              <a:solidFill>
                <a:srgbClr val="212121"/>
              </a:solidFill>
              <a:effectLst/>
              <a:uLnTx/>
              <a:uFillTx/>
              <a:latin typeface="Nunito ExtraBold"/>
              <a:ea typeface="+mn-ea"/>
              <a:cs typeface="+mn-cs"/>
            </a:endParaRPr>
          </a:p>
        </p:txBody>
      </p:sp>
      <p:sp>
        <p:nvSpPr>
          <p:cNvPr id="78" name="TextBox 77"/>
          <p:cNvSpPr txBox="1"/>
          <p:nvPr/>
        </p:nvSpPr>
        <p:spPr>
          <a:xfrm flipH="1">
            <a:off x="6470778" y="3608432"/>
            <a:ext cx="1418491" cy="440377"/>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Have a portfolio of at least 3 Tier 1 providers as our clients</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80" name="TextBox 79"/>
          <p:cNvSpPr txBox="1"/>
          <p:nvPr/>
        </p:nvSpPr>
        <p:spPr>
          <a:xfrm rot="19800000" flipH="1">
            <a:off x="5468604" y="1984897"/>
            <a:ext cx="1038637" cy="538609"/>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2 end-to-end ECU development projects - shared team</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81" name="TextBox 80"/>
          <p:cNvSpPr txBox="1"/>
          <p:nvPr/>
        </p:nvSpPr>
        <p:spPr>
          <a:xfrm rot="20640709" flipH="1">
            <a:off x="4889985" y="1632126"/>
            <a:ext cx="1266191" cy="440377"/>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Second level of maturity in managed services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Automotive Lab</a:t>
            </a:r>
          </a:p>
        </p:txBody>
      </p:sp>
      <p:sp>
        <p:nvSpPr>
          <p:cNvPr id="59" name="TextBox 58">
            <a:extLst>
              <a:ext uri="{FF2B5EF4-FFF2-40B4-BE49-F238E27FC236}">
                <a16:creationId xmlns:a16="http://schemas.microsoft.com/office/drawing/2014/main" id="{410280EF-8819-4682-B646-624D569ACA55}"/>
              </a:ext>
            </a:extLst>
          </p:cNvPr>
          <p:cNvSpPr txBox="1"/>
          <p:nvPr/>
        </p:nvSpPr>
        <p:spPr>
          <a:xfrm flipH="1">
            <a:off x="3347864" y="1206524"/>
            <a:ext cx="1224136" cy="555345"/>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1 Project delivered with knowledge from Automotive &amp; Robotics Collab</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60" name="TextBox 59">
            <a:extLst>
              <a:ext uri="{FF2B5EF4-FFF2-40B4-BE49-F238E27FC236}">
                <a16:creationId xmlns:a16="http://schemas.microsoft.com/office/drawing/2014/main" id="{6A0B1C18-D623-4D9B-9382-D07FA8D12B7E}"/>
              </a:ext>
            </a:extLst>
          </p:cNvPr>
          <p:cNvSpPr txBox="1"/>
          <p:nvPr/>
        </p:nvSpPr>
        <p:spPr>
          <a:xfrm flipH="1">
            <a:off x="4494854" y="1100877"/>
            <a:ext cx="1609324" cy="440377"/>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Body of Knowledge &amp; Best Practices for Autonomous Driving Projects</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61" name="Shape 431">
            <a:extLst>
              <a:ext uri="{FF2B5EF4-FFF2-40B4-BE49-F238E27FC236}">
                <a16:creationId xmlns:a16="http://schemas.microsoft.com/office/drawing/2014/main" id="{59A8784A-D1C4-43BE-AC76-4E132F18793C}"/>
              </a:ext>
            </a:extLst>
          </p:cNvPr>
          <p:cNvSpPr txBox="1">
            <a:spLocks/>
          </p:cNvSpPr>
          <p:nvPr/>
        </p:nvSpPr>
        <p:spPr>
          <a:xfrm>
            <a:off x="393192" y="204696"/>
            <a:ext cx="8072651"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FFFFFF"/>
              </a:buClr>
              <a:buSzPts val="3600"/>
              <a:buFont typeface="Arial"/>
              <a:buNone/>
              <a:tabLst/>
              <a:defRPr/>
            </a:pPr>
            <a:r>
              <a:rPr kumimoji="0" lang="en-US" sz="3200" b="0" i="0" u="none" strike="noStrike" kern="0" cap="none" spc="0" normalizeH="0" baseline="0" noProof="0">
                <a:ln>
                  <a:noFill/>
                </a:ln>
                <a:solidFill>
                  <a:srgbClr val="323232"/>
                </a:solidFill>
                <a:effectLst/>
                <a:uLnTx/>
                <a:uFillTx/>
                <a:latin typeface="Nunito ExtraBold"/>
                <a:ea typeface="Nunito ExtraBold"/>
                <a:cs typeface="Nunito ExtraBold"/>
                <a:sym typeface="Nunito ExtraBold"/>
              </a:rPr>
              <a:t>Aspiration map - Automotive</a:t>
            </a:r>
            <a:r>
              <a:rPr kumimoji="0" lang="en" sz="3200" b="0" i="0" u="none" strike="noStrike" kern="0" cap="none" spc="0" normalizeH="0" baseline="0" noProof="0">
                <a:ln>
                  <a:noFill/>
                </a:ln>
                <a:solidFill>
                  <a:srgbClr val="E7357E"/>
                </a:solidFill>
                <a:effectLst/>
                <a:uLnTx/>
                <a:uFillTx/>
                <a:latin typeface="Nunito ExtraBold"/>
                <a:ea typeface="Nunito ExtraBold"/>
                <a:cs typeface="Nunito ExtraBold"/>
                <a:sym typeface="Nunito ExtraBold"/>
              </a:rPr>
              <a:t>.</a:t>
            </a:r>
            <a:endParaRPr kumimoji="0" lang="en-US" sz="3200" b="0" i="0" u="none" strike="noStrike" kern="0" cap="none" spc="0" normalizeH="0" baseline="0" noProof="0">
              <a:ln>
                <a:noFill/>
              </a:ln>
              <a:solidFill>
                <a:srgbClr val="E7357E"/>
              </a:solidFill>
              <a:effectLst/>
              <a:uLnTx/>
              <a:uFillTx/>
              <a:latin typeface="Nunito ExtraBold"/>
              <a:ea typeface="Nunito ExtraBold"/>
              <a:cs typeface="Nunito ExtraBold"/>
              <a:sym typeface="Nunito ExtraBold"/>
            </a:endParaRPr>
          </a:p>
        </p:txBody>
      </p:sp>
      <p:pic>
        <p:nvPicPr>
          <p:cNvPr id="62" name="Picture 61">
            <a:extLst>
              <a:ext uri="{FF2B5EF4-FFF2-40B4-BE49-F238E27FC236}">
                <a16:creationId xmlns:a16="http://schemas.microsoft.com/office/drawing/2014/main" id="{517E5FE8-01C6-4A13-B738-B2DD242EC7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7023" y="-179553"/>
            <a:ext cx="918974" cy="917450"/>
          </a:xfrm>
          <a:prstGeom prst="rect">
            <a:avLst/>
          </a:prstGeom>
        </p:spPr>
      </p:pic>
      <p:sp>
        <p:nvSpPr>
          <p:cNvPr id="79" name="TextBox 78"/>
          <p:cNvSpPr txBox="1"/>
          <p:nvPr/>
        </p:nvSpPr>
        <p:spPr>
          <a:xfrm flipH="1">
            <a:off x="6145449" y="2357966"/>
            <a:ext cx="1002638" cy="325410"/>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ASPICE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level 4</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Tree>
    <p:extLst>
      <p:ext uri="{BB962C8B-B14F-4D97-AF65-F5344CB8AC3E}">
        <p14:creationId xmlns:p14="http://schemas.microsoft.com/office/powerpoint/2010/main" val="19360460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28790CD4-E3E3-448F-B16F-78A05D70851E}"/>
              </a:ext>
            </a:extLst>
          </p:cNvPr>
          <p:cNvSpPr/>
          <p:nvPr/>
        </p:nvSpPr>
        <p:spPr>
          <a:xfrm>
            <a:off x="6119148" y="838963"/>
            <a:ext cx="1872785" cy="21579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212121">
                    <a:lumMod val="50000"/>
                    <a:lumOff val="50000"/>
                  </a:srgbClr>
                </a:solidFill>
                <a:effectLst/>
                <a:uLnTx/>
                <a:uFillTx/>
                <a:latin typeface="Nunito ExtraBold"/>
                <a:ea typeface="+mn-ea"/>
                <a:cs typeface="Arial" panose="020B0604020202020204" pitchFamily="34" charset="0"/>
              </a:rPr>
              <a:t>2023</a:t>
            </a:r>
          </a:p>
        </p:txBody>
      </p:sp>
      <p:grpSp>
        <p:nvGrpSpPr>
          <p:cNvPr id="5" name="Group 4"/>
          <p:cNvGrpSpPr/>
          <p:nvPr/>
        </p:nvGrpSpPr>
        <p:grpSpPr>
          <a:xfrm>
            <a:off x="1152144" y="1106425"/>
            <a:ext cx="6847009" cy="3473181"/>
            <a:chOff x="1524977" y="1478277"/>
            <a:chExt cx="9129346" cy="4630906"/>
          </a:xfrm>
        </p:grpSpPr>
        <p:grpSp>
          <p:nvGrpSpPr>
            <p:cNvPr id="64" name="Group 63"/>
            <p:cNvGrpSpPr/>
            <p:nvPr/>
          </p:nvGrpSpPr>
          <p:grpSpPr>
            <a:xfrm>
              <a:off x="1537199" y="1478278"/>
              <a:ext cx="9117124" cy="4555703"/>
              <a:chOff x="912813" y="1049338"/>
              <a:chExt cx="10058403" cy="5033963"/>
            </a:xfrm>
          </p:grpSpPr>
          <p:sp>
            <p:nvSpPr>
              <p:cNvPr id="70" name="Freeform 6"/>
              <p:cNvSpPr>
                <a:spLocks/>
              </p:cNvSpPr>
              <p:nvPr/>
            </p:nvSpPr>
            <p:spPr bwMode="auto">
              <a:xfrm>
                <a:off x="5917130" y="1049338"/>
                <a:ext cx="5054086" cy="2713705"/>
              </a:xfrm>
              <a:custGeom>
                <a:avLst/>
                <a:gdLst>
                  <a:gd name="T0" fmla="*/ 1411 w 3170"/>
                  <a:gd name="T1" fmla="*/ 0 h 1705"/>
                  <a:gd name="T2" fmla="*/ 1448 w 3170"/>
                  <a:gd name="T3" fmla="*/ 199 h 1705"/>
                  <a:gd name="T4" fmla="*/ 1513 w 3170"/>
                  <a:gd name="T5" fmla="*/ 374 h 1705"/>
                  <a:gd name="T6" fmla="*/ 1601 w 3170"/>
                  <a:gd name="T7" fmla="*/ 522 h 1705"/>
                  <a:gd name="T8" fmla="*/ 1711 w 3170"/>
                  <a:gd name="T9" fmla="*/ 647 h 1705"/>
                  <a:gd name="T10" fmla="*/ 1836 w 3170"/>
                  <a:gd name="T11" fmla="*/ 751 h 1705"/>
                  <a:gd name="T12" fmla="*/ 1972 w 3170"/>
                  <a:gd name="T13" fmla="*/ 835 h 1705"/>
                  <a:gd name="T14" fmla="*/ 2116 w 3170"/>
                  <a:gd name="T15" fmla="*/ 903 h 1705"/>
                  <a:gd name="T16" fmla="*/ 2264 w 3170"/>
                  <a:gd name="T17" fmla="*/ 952 h 1705"/>
                  <a:gd name="T18" fmla="*/ 2414 w 3170"/>
                  <a:gd name="T19" fmla="*/ 991 h 1705"/>
                  <a:gd name="T20" fmla="*/ 2559 w 3170"/>
                  <a:gd name="T21" fmla="*/ 1016 h 1705"/>
                  <a:gd name="T22" fmla="*/ 2698 w 3170"/>
                  <a:gd name="T23" fmla="*/ 1031 h 1705"/>
                  <a:gd name="T24" fmla="*/ 2826 w 3170"/>
                  <a:gd name="T25" fmla="*/ 1041 h 1705"/>
                  <a:gd name="T26" fmla="*/ 2940 w 3170"/>
                  <a:gd name="T27" fmla="*/ 1043 h 1705"/>
                  <a:gd name="T28" fmla="*/ 3036 w 3170"/>
                  <a:gd name="T29" fmla="*/ 1041 h 1705"/>
                  <a:gd name="T30" fmla="*/ 3107 w 3170"/>
                  <a:gd name="T31" fmla="*/ 1037 h 1705"/>
                  <a:gd name="T32" fmla="*/ 3153 w 3170"/>
                  <a:gd name="T33" fmla="*/ 1033 h 1705"/>
                  <a:gd name="T34" fmla="*/ 3170 w 3170"/>
                  <a:gd name="T35" fmla="*/ 1031 h 1705"/>
                  <a:gd name="T36" fmla="*/ 3166 w 3170"/>
                  <a:gd name="T37" fmla="*/ 1692 h 1705"/>
                  <a:gd name="T38" fmla="*/ 3132 w 3170"/>
                  <a:gd name="T39" fmla="*/ 1694 h 1705"/>
                  <a:gd name="T40" fmla="*/ 3068 w 3170"/>
                  <a:gd name="T41" fmla="*/ 1698 h 1705"/>
                  <a:gd name="T42" fmla="*/ 2976 w 3170"/>
                  <a:gd name="T43" fmla="*/ 1702 h 1705"/>
                  <a:gd name="T44" fmla="*/ 2859 w 3170"/>
                  <a:gd name="T45" fmla="*/ 1705 h 1705"/>
                  <a:gd name="T46" fmla="*/ 2723 w 3170"/>
                  <a:gd name="T47" fmla="*/ 1703 h 1705"/>
                  <a:gd name="T48" fmla="*/ 2565 w 3170"/>
                  <a:gd name="T49" fmla="*/ 1700 h 1705"/>
                  <a:gd name="T50" fmla="*/ 2394 w 3170"/>
                  <a:gd name="T51" fmla="*/ 1690 h 1705"/>
                  <a:gd name="T52" fmla="*/ 2208 w 3170"/>
                  <a:gd name="T53" fmla="*/ 1675 h 1705"/>
                  <a:gd name="T54" fmla="*/ 2014 w 3170"/>
                  <a:gd name="T55" fmla="*/ 1650 h 1705"/>
                  <a:gd name="T56" fmla="*/ 1814 w 3170"/>
                  <a:gd name="T57" fmla="*/ 1617 h 1705"/>
                  <a:gd name="T58" fmla="*/ 1611 w 3170"/>
                  <a:gd name="T59" fmla="*/ 1571 h 1705"/>
                  <a:gd name="T60" fmla="*/ 1406 w 3170"/>
                  <a:gd name="T61" fmla="*/ 1515 h 1705"/>
                  <a:gd name="T62" fmla="*/ 1204 w 3170"/>
                  <a:gd name="T63" fmla="*/ 1446 h 1705"/>
                  <a:gd name="T64" fmla="*/ 1008 w 3170"/>
                  <a:gd name="T65" fmla="*/ 1362 h 1705"/>
                  <a:gd name="T66" fmla="*/ 820 w 3170"/>
                  <a:gd name="T67" fmla="*/ 1262 h 1705"/>
                  <a:gd name="T68" fmla="*/ 645 w 3170"/>
                  <a:gd name="T69" fmla="*/ 1145 h 1705"/>
                  <a:gd name="T70" fmla="*/ 484 w 3170"/>
                  <a:gd name="T71" fmla="*/ 1008 h 1705"/>
                  <a:gd name="T72" fmla="*/ 340 w 3170"/>
                  <a:gd name="T73" fmla="*/ 851 h 1705"/>
                  <a:gd name="T74" fmla="*/ 217 w 3170"/>
                  <a:gd name="T75" fmla="*/ 674 h 1705"/>
                  <a:gd name="T76" fmla="*/ 117 w 3170"/>
                  <a:gd name="T77" fmla="*/ 472 h 1705"/>
                  <a:gd name="T78" fmla="*/ 44 w 3170"/>
                  <a:gd name="T79" fmla="*/ 249 h 1705"/>
                  <a:gd name="T80" fmla="*/ 0 w 3170"/>
                  <a:gd name="T81" fmla="*/ 0 h 1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70" h="1705">
                    <a:moveTo>
                      <a:pt x="0" y="0"/>
                    </a:moveTo>
                    <a:lnTo>
                      <a:pt x="1411" y="0"/>
                    </a:lnTo>
                    <a:lnTo>
                      <a:pt x="1427" y="103"/>
                    </a:lnTo>
                    <a:lnTo>
                      <a:pt x="1448" y="199"/>
                    </a:lnTo>
                    <a:lnTo>
                      <a:pt x="1478" y="290"/>
                    </a:lnTo>
                    <a:lnTo>
                      <a:pt x="1513" y="374"/>
                    </a:lnTo>
                    <a:lnTo>
                      <a:pt x="1555" y="451"/>
                    </a:lnTo>
                    <a:lnTo>
                      <a:pt x="1601" y="522"/>
                    </a:lnTo>
                    <a:lnTo>
                      <a:pt x="1655" y="587"/>
                    </a:lnTo>
                    <a:lnTo>
                      <a:pt x="1711" y="647"/>
                    </a:lnTo>
                    <a:lnTo>
                      <a:pt x="1770" y="701"/>
                    </a:lnTo>
                    <a:lnTo>
                      <a:pt x="1836" y="751"/>
                    </a:lnTo>
                    <a:lnTo>
                      <a:pt x="1901" y="795"/>
                    </a:lnTo>
                    <a:lnTo>
                      <a:pt x="1972" y="835"/>
                    </a:lnTo>
                    <a:lnTo>
                      <a:pt x="2043" y="870"/>
                    </a:lnTo>
                    <a:lnTo>
                      <a:pt x="2116" y="903"/>
                    </a:lnTo>
                    <a:lnTo>
                      <a:pt x="2189" y="929"/>
                    </a:lnTo>
                    <a:lnTo>
                      <a:pt x="2264" y="952"/>
                    </a:lnTo>
                    <a:lnTo>
                      <a:pt x="2339" y="974"/>
                    </a:lnTo>
                    <a:lnTo>
                      <a:pt x="2414" y="991"/>
                    </a:lnTo>
                    <a:lnTo>
                      <a:pt x="2486" y="1004"/>
                    </a:lnTo>
                    <a:lnTo>
                      <a:pt x="2559" y="1016"/>
                    </a:lnTo>
                    <a:lnTo>
                      <a:pt x="2630" y="1025"/>
                    </a:lnTo>
                    <a:lnTo>
                      <a:pt x="2698" y="1031"/>
                    </a:lnTo>
                    <a:lnTo>
                      <a:pt x="2765" y="1037"/>
                    </a:lnTo>
                    <a:lnTo>
                      <a:pt x="2826" y="1041"/>
                    </a:lnTo>
                    <a:lnTo>
                      <a:pt x="2886" y="1041"/>
                    </a:lnTo>
                    <a:lnTo>
                      <a:pt x="2940" y="1043"/>
                    </a:lnTo>
                    <a:lnTo>
                      <a:pt x="2990" y="1043"/>
                    </a:lnTo>
                    <a:lnTo>
                      <a:pt x="3036" y="1041"/>
                    </a:lnTo>
                    <a:lnTo>
                      <a:pt x="3074" y="1039"/>
                    </a:lnTo>
                    <a:lnTo>
                      <a:pt x="3107" y="1037"/>
                    </a:lnTo>
                    <a:lnTo>
                      <a:pt x="3134" y="1035"/>
                    </a:lnTo>
                    <a:lnTo>
                      <a:pt x="3153" y="1033"/>
                    </a:lnTo>
                    <a:lnTo>
                      <a:pt x="3166" y="1033"/>
                    </a:lnTo>
                    <a:lnTo>
                      <a:pt x="3170" y="1031"/>
                    </a:lnTo>
                    <a:lnTo>
                      <a:pt x="3170" y="1692"/>
                    </a:lnTo>
                    <a:lnTo>
                      <a:pt x="3166" y="1692"/>
                    </a:lnTo>
                    <a:lnTo>
                      <a:pt x="3153" y="1692"/>
                    </a:lnTo>
                    <a:lnTo>
                      <a:pt x="3132" y="1694"/>
                    </a:lnTo>
                    <a:lnTo>
                      <a:pt x="3103" y="1696"/>
                    </a:lnTo>
                    <a:lnTo>
                      <a:pt x="3068" y="1698"/>
                    </a:lnTo>
                    <a:lnTo>
                      <a:pt x="3026" y="1700"/>
                    </a:lnTo>
                    <a:lnTo>
                      <a:pt x="2976" y="1702"/>
                    </a:lnTo>
                    <a:lnTo>
                      <a:pt x="2920" y="1703"/>
                    </a:lnTo>
                    <a:lnTo>
                      <a:pt x="2859" y="1705"/>
                    </a:lnTo>
                    <a:lnTo>
                      <a:pt x="2794" y="1705"/>
                    </a:lnTo>
                    <a:lnTo>
                      <a:pt x="2723" y="1703"/>
                    </a:lnTo>
                    <a:lnTo>
                      <a:pt x="2646" y="1703"/>
                    </a:lnTo>
                    <a:lnTo>
                      <a:pt x="2565" y="1700"/>
                    </a:lnTo>
                    <a:lnTo>
                      <a:pt x="2481" y="1696"/>
                    </a:lnTo>
                    <a:lnTo>
                      <a:pt x="2394" y="1690"/>
                    </a:lnTo>
                    <a:lnTo>
                      <a:pt x="2302" y="1682"/>
                    </a:lnTo>
                    <a:lnTo>
                      <a:pt x="2208" y="1675"/>
                    </a:lnTo>
                    <a:lnTo>
                      <a:pt x="2112" y="1663"/>
                    </a:lnTo>
                    <a:lnTo>
                      <a:pt x="2014" y="1650"/>
                    </a:lnTo>
                    <a:lnTo>
                      <a:pt x="1916" y="1634"/>
                    </a:lnTo>
                    <a:lnTo>
                      <a:pt x="1814" y="1617"/>
                    </a:lnTo>
                    <a:lnTo>
                      <a:pt x="1713" y="1596"/>
                    </a:lnTo>
                    <a:lnTo>
                      <a:pt x="1611" y="1571"/>
                    </a:lnTo>
                    <a:lnTo>
                      <a:pt x="1507" y="1546"/>
                    </a:lnTo>
                    <a:lnTo>
                      <a:pt x="1406" y="1515"/>
                    </a:lnTo>
                    <a:lnTo>
                      <a:pt x="1306" y="1483"/>
                    </a:lnTo>
                    <a:lnTo>
                      <a:pt x="1204" y="1446"/>
                    </a:lnTo>
                    <a:lnTo>
                      <a:pt x="1106" y="1406"/>
                    </a:lnTo>
                    <a:lnTo>
                      <a:pt x="1008" y="1362"/>
                    </a:lnTo>
                    <a:lnTo>
                      <a:pt x="914" y="1314"/>
                    </a:lnTo>
                    <a:lnTo>
                      <a:pt x="820" y="1262"/>
                    </a:lnTo>
                    <a:lnTo>
                      <a:pt x="732" y="1204"/>
                    </a:lnTo>
                    <a:lnTo>
                      <a:pt x="645" y="1145"/>
                    </a:lnTo>
                    <a:lnTo>
                      <a:pt x="563" y="1077"/>
                    </a:lnTo>
                    <a:lnTo>
                      <a:pt x="484" y="1008"/>
                    </a:lnTo>
                    <a:lnTo>
                      <a:pt x="409" y="931"/>
                    </a:lnTo>
                    <a:lnTo>
                      <a:pt x="340" y="851"/>
                    </a:lnTo>
                    <a:lnTo>
                      <a:pt x="275" y="764"/>
                    </a:lnTo>
                    <a:lnTo>
                      <a:pt x="217" y="674"/>
                    </a:lnTo>
                    <a:lnTo>
                      <a:pt x="163" y="576"/>
                    </a:lnTo>
                    <a:lnTo>
                      <a:pt x="117" y="472"/>
                    </a:lnTo>
                    <a:lnTo>
                      <a:pt x="77" y="365"/>
                    </a:lnTo>
                    <a:lnTo>
                      <a:pt x="44" y="249"/>
                    </a:lnTo>
                    <a:lnTo>
                      <a:pt x="19" y="126"/>
                    </a:lnTo>
                    <a:lnTo>
                      <a:pt x="0" y="0"/>
                    </a:lnTo>
                    <a:close/>
                  </a:path>
                </a:pathLst>
              </a:custGeom>
              <a:solidFill>
                <a:schemeClr val="tx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30" b="0" i="0" u="none" strike="noStrike" kern="1200" cap="none" spc="0" normalizeH="0" baseline="0" noProof="0">
                  <a:ln>
                    <a:noFill/>
                  </a:ln>
                  <a:solidFill>
                    <a:srgbClr val="FFFFFF"/>
                  </a:solidFill>
                  <a:effectLst/>
                  <a:uLnTx/>
                  <a:uFillTx/>
                  <a:latin typeface="Nunito ExtraBold"/>
                  <a:ea typeface="+mn-ea"/>
                  <a:cs typeface="+mn-cs"/>
                </a:endParaRPr>
              </a:p>
            </p:txBody>
          </p:sp>
          <p:sp>
            <p:nvSpPr>
              <p:cNvPr id="71" name="Freeform 7"/>
              <p:cNvSpPr>
                <a:spLocks/>
              </p:cNvSpPr>
              <p:nvPr/>
            </p:nvSpPr>
            <p:spPr bwMode="auto">
              <a:xfrm>
                <a:off x="8132413" y="1049338"/>
                <a:ext cx="2838803" cy="1684451"/>
              </a:xfrm>
              <a:custGeom>
                <a:avLst/>
                <a:gdLst>
                  <a:gd name="T0" fmla="*/ 0 w 1759"/>
                  <a:gd name="T1" fmla="*/ 0 h 1043"/>
                  <a:gd name="T2" fmla="*/ 1759 w 1759"/>
                  <a:gd name="T3" fmla="*/ 0 h 1043"/>
                  <a:gd name="T4" fmla="*/ 1759 w 1759"/>
                  <a:gd name="T5" fmla="*/ 1031 h 1043"/>
                  <a:gd name="T6" fmla="*/ 1755 w 1759"/>
                  <a:gd name="T7" fmla="*/ 1033 h 1043"/>
                  <a:gd name="T8" fmla="*/ 1742 w 1759"/>
                  <a:gd name="T9" fmla="*/ 1033 h 1043"/>
                  <a:gd name="T10" fmla="*/ 1723 w 1759"/>
                  <a:gd name="T11" fmla="*/ 1035 h 1043"/>
                  <a:gd name="T12" fmla="*/ 1696 w 1759"/>
                  <a:gd name="T13" fmla="*/ 1037 h 1043"/>
                  <a:gd name="T14" fmla="*/ 1663 w 1759"/>
                  <a:gd name="T15" fmla="*/ 1039 h 1043"/>
                  <a:gd name="T16" fmla="*/ 1625 w 1759"/>
                  <a:gd name="T17" fmla="*/ 1041 h 1043"/>
                  <a:gd name="T18" fmla="*/ 1579 w 1759"/>
                  <a:gd name="T19" fmla="*/ 1043 h 1043"/>
                  <a:gd name="T20" fmla="*/ 1529 w 1759"/>
                  <a:gd name="T21" fmla="*/ 1043 h 1043"/>
                  <a:gd name="T22" fmla="*/ 1475 w 1759"/>
                  <a:gd name="T23" fmla="*/ 1041 h 1043"/>
                  <a:gd name="T24" fmla="*/ 1415 w 1759"/>
                  <a:gd name="T25" fmla="*/ 1041 h 1043"/>
                  <a:gd name="T26" fmla="*/ 1354 w 1759"/>
                  <a:gd name="T27" fmla="*/ 1037 h 1043"/>
                  <a:gd name="T28" fmla="*/ 1287 w 1759"/>
                  <a:gd name="T29" fmla="*/ 1031 h 1043"/>
                  <a:gd name="T30" fmla="*/ 1219 w 1759"/>
                  <a:gd name="T31" fmla="*/ 1025 h 1043"/>
                  <a:gd name="T32" fmla="*/ 1148 w 1759"/>
                  <a:gd name="T33" fmla="*/ 1016 h 1043"/>
                  <a:gd name="T34" fmla="*/ 1075 w 1759"/>
                  <a:gd name="T35" fmla="*/ 1004 h 1043"/>
                  <a:gd name="T36" fmla="*/ 1003 w 1759"/>
                  <a:gd name="T37" fmla="*/ 991 h 1043"/>
                  <a:gd name="T38" fmla="*/ 928 w 1759"/>
                  <a:gd name="T39" fmla="*/ 974 h 1043"/>
                  <a:gd name="T40" fmla="*/ 853 w 1759"/>
                  <a:gd name="T41" fmla="*/ 952 h 1043"/>
                  <a:gd name="T42" fmla="*/ 778 w 1759"/>
                  <a:gd name="T43" fmla="*/ 929 h 1043"/>
                  <a:gd name="T44" fmla="*/ 705 w 1759"/>
                  <a:gd name="T45" fmla="*/ 903 h 1043"/>
                  <a:gd name="T46" fmla="*/ 632 w 1759"/>
                  <a:gd name="T47" fmla="*/ 870 h 1043"/>
                  <a:gd name="T48" fmla="*/ 561 w 1759"/>
                  <a:gd name="T49" fmla="*/ 835 h 1043"/>
                  <a:gd name="T50" fmla="*/ 490 w 1759"/>
                  <a:gd name="T51" fmla="*/ 795 h 1043"/>
                  <a:gd name="T52" fmla="*/ 425 w 1759"/>
                  <a:gd name="T53" fmla="*/ 751 h 1043"/>
                  <a:gd name="T54" fmla="*/ 359 w 1759"/>
                  <a:gd name="T55" fmla="*/ 701 h 1043"/>
                  <a:gd name="T56" fmla="*/ 300 w 1759"/>
                  <a:gd name="T57" fmla="*/ 647 h 1043"/>
                  <a:gd name="T58" fmla="*/ 244 w 1759"/>
                  <a:gd name="T59" fmla="*/ 587 h 1043"/>
                  <a:gd name="T60" fmla="*/ 190 w 1759"/>
                  <a:gd name="T61" fmla="*/ 522 h 1043"/>
                  <a:gd name="T62" fmla="*/ 144 w 1759"/>
                  <a:gd name="T63" fmla="*/ 451 h 1043"/>
                  <a:gd name="T64" fmla="*/ 102 w 1759"/>
                  <a:gd name="T65" fmla="*/ 374 h 1043"/>
                  <a:gd name="T66" fmla="*/ 67 w 1759"/>
                  <a:gd name="T67" fmla="*/ 290 h 1043"/>
                  <a:gd name="T68" fmla="*/ 37 w 1759"/>
                  <a:gd name="T69" fmla="*/ 199 h 1043"/>
                  <a:gd name="T70" fmla="*/ 16 w 1759"/>
                  <a:gd name="T71" fmla="*/ 103 h 1043"/>
                  <a:gd name="T72" fmla="*/ 0 w 1759"/>
                  <a:gd name="T73" fmla="*/ 0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59" h="1043">
                    <a:moveTo>
                      <a:pt x="0" y="0"/>
                    </a:moveTo>
                    <a:lnTo>
                      <a:pt x="1759" y="0"/>
                    </a:lnTo>
                    <a:lnTo>
                      <a:pt x="1759" y="1031"/>
                    </a:lnTo>
                    <a:lnTo>
                      <a:pt x="1755" y="1033"/>
                    </a:lnTo>
                    <a:lnTo>
                      <a:pt x="1742" y="1033"/>
                    </a:lnTo>
                    <a:lnTo>
                      <a:pt x="1723" y="1035"/>
                    </a:lnTo>
                    <a:lnTo>
                      <a:pt x="1696" y="1037"/>
                    </a:lnTo>
                    <a:lnTo>
                      <a:pt x="1663" y="1039"/>
                    </a:lnTo>
                    <a:lnTo>
                      <a:pt x="1625" y="1041"/>
                    </a:lnTo>
                    <a:lnTo>
                      <a:pt x="1579" y="1043"/>
                    </a:lnTo>
                    <a:lnTo>
                      <a:pt x="1529" y="1043"/>
                    </a:lnTo>
                    <a:lnTo>
                      <a:pt x="1475" y="1041"/>
                    </a:lnTo>
                    <a:lnTo>
                      <a:pt x="1415" y="1041"/>
                    </a:lnTo>
                    <a:lnTo>
                      <a:pt x="1354" y="1037"/>
                    </a:lnTo>
                    <a:lnTo>
                      <a:pt x="1287" y="1031"/>
                    </a:lnTo>
                    <a:lnTo>
                      <a:pt x="1219" y="1025"/>
                    </a:lnTo>
                    <a:lnTo>
                      <a:pt x="1148" y="1016"/>
                    </a:lnTo>
                    <a:lnTo>
                      <a:pt x="1075" y="1004"/>
                    </a:lnTo>
                    <a:lnTo>
                      <a:pt x="1003" y="991"/>
                    </a:lnTo>
                    <a:lnTo>
                      <a:pt x="928" y="974"/>
                    </a:lnTo>
                    <a:lnTo>
                      <a:pt x="853" y="952"/>
                    </a:lnTo>
                    <a:lnTo>
                      <a:pt x="778" y="929"/>
                    </a:lnTo>
                    <a:lnTo>
                      <a:pt x="705" y="903"/>
                    </a:lnTo>
                    <a:lnTo>
                      <a:pt x="632" y="870"/>
                    </a:lnTo>
                    <a:lnTo>
                      <a:pt x="561" y="835"/>
                    </a:lnTo>
                    <a:lnTo>
                      <a:pt x="490" y="795"/>
                    </a:lnTo>
                    <a:lnTo>
                      <a:pt x="425" y="751"/>
                    </a:lnTo>
                    <a:lnTo>
                      <a:pt x="359" y="701"/>
                    </a:lnTo>
                    <a:lnTo>
                      <a:pt x="300" y="647"/>
                    </a:lnTo>
                    <a:lnTo>
                      <a:pt x="244" y="587"/>
                    </a:lnTo>
                    <a:lnTo>
                      <a:pt x="190" y="522"/>
                    </a:lnTo>
                    <a:lnTo>
                      <a:pt x="144" y="451"/>
                    </a:lnTo>
                    <a:lnTo>
                      <a:pt x="102" y="374"/>
                    </a:lnTo>
                    <a:lnTo>
                      <a:pt x="67" y="290"/>
                    </a:lnTo>
                    <a:lnTo>
                      <a:pt x="37" y="199"/>
                    </a:lnTo>
                    <a:lnTo>
                      <a:pt x="16" y="103"/>
                    </a:lnTo>
                    <a:lnTo>
                      <a:pt x="0" y="0"/>
                    </a:lnTo>
                    <a:close/>
                  </a:path>
                </a:pathLst>
              </a:custGeom>
              <a:solidFill>
                <a:schemeClr val="tx1">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30" b="0" i="0" u="none" strike="noStrike" kern="1200" cap="none" spc="0" normalizeH="0" baseline="0" noProof="0">
                  <a:ln>
                    <a:noFill/>
                  </a:ln>
                  <a:solidFill>
                    <a:srgbClr val="FFFFFF"/>
                  </a:solidFill>
                  <a:effectLst/>
                  <a:uLnTx/>
                  <a:uFillTx/>
                  <a:latin typeface="Nunito ExtraBold"/>
                  <a:ea typeface="+mn-ea"/>
                  <a:cs typeface="+mn-cs"/>
                </a:endParaRPr>
              </a:p>
            </p:txBody>
          </p:sp>
          <p:sp>
            <p:nvSpPr>
              <p:cNvPr id="72" name="Freeform 8"/>
              <p:cNvSpPr>
                <a:spLocks/>
              </p:cNvSpPr>
              <p:nvPr/>
            </p:nvSpPr>
            <p:spPr bwMode="auto">
              <a:xfrm>
                <a:off x="3890963" y="1049338"/>
                <a:ext cx="7080250" cy="3603625"/>
              </a:xfrm>
              <a:custGeom>
                <a:avLst/>
                <a:gdLst>
                  <a:gd name="T0" fmla="*/ 1290 w 4460"/>
                  <a:gd name="T1" fmla="*/ 0 h 2270"/>
                  <a:gd name="T2" fmla="*/ 1334 w 4460"/>
                  <a:gd name="T3" fmla="*/ 249 h 2270"/>
                  <a:gd name="T4" fmla="*/ 1407 w 4460"/>
                  <a:gd name="T5" fmla="*/ 472 h 2270"/>
                  <a:gd name="T6" fmla="*/ 1507 w 4460"/>
                  <a:gd name="T7" fmla="*/ 674 h 2270"/>
                  <a:gd name="T8" fmla="*/ 1630 w 4460"/>
                  <a:gd name="T9" fmla="*/ 851 h 2270"/>
                  <a:gd name="T10" fmla="*/ 1774 w 4460"/>
                  <a:gd name="T11" fmla="*/ 1008 h 2270"/>
                  <a:gd name="T12" fmla="*/ 1935 w 4460"/>
                  <a:gd name="T13" fmla="*/ 1145 h 2270"/>
                  <a:gd name="T14" fmla="*/ 2110 w 4460"/>
                  <a:gd name="T15" fmla="*/ 1262 h 2270"/>
                  <a:gd name="T16" fmla="*/ 2298 w 4460"/>
                  <a:gd name="T17" fmla="*/ 1362 h 2270"/>
                  <a:gd name="T18" fmla="*/ 2494 w 4460"/>
                  <a:gd name="T19" fmla="*/ 1446 h 2270"/>
                  <a:gd name="T20" fmla="*/ 2696 w 4460"/>
                  <a:gd name="T21" fmla="*/ 1515 h 2270"/>
                  <a:gd name="T22" fmla="*/ 2901 w 4460"/>
                  <a:gd name="T23" fmla="*/ 1571 h 2270"/>
                  <a:gd name="T24" fmla="*/ 3104 w 4460"/>
                  <a:gd name="T25" fmla="*/ 1617 h 2270"/>
                  <a:gd name="T26" fmla="*/ 3304 w 4460"/>
                  <a:gd name="T27" fmla="*/ 1650 h 2270"/>
                  <a:gd name="T28" fmla="*/ 3498 w 4460"/>
                  <a:gd name="T29" fmla="*/ 1675 h 2270"/>
                  <a:gd name="T30" fmla="*/ 3684 w 4460"/>
                  <a:gd name="T31" fmla="*/ 1690 h 2270"/>
                  <a:gd name="T32" fmla="*/ 3855 w 4460"/>
                  <a:gd name="T33" fmla="*/ 1700 h 2270"/>
                  <a:gd name="T34" fmla="*/ 4013 w 4460"/>
                  <a:gd name="T35" fmla="*/ 1703 h 2270"/>
                  <a:gd name="T36" fmla="*/ 4149 w 4460"/>
                  <a:gd name="T37" fmla="*/ 1705 h 2270"/>
                  <a:gd name="T38" fmla="*/ 4266 w 4460"/>
                  <a:gd name="T39" fmla="*/ 1702 h 2270"/>
                  <a:gd name="T40" fmla="*/ 4358 w 4460"/>
                  <a:gd name="T41" fmla="*/ 1698 h 2270"/>
                  <a:gd name="T42" fmla="*/ 4422 w 4460"/>
                  <a:gd name="T43" fmla="*/ 1694 h 2270"/>
                  <a:gd name="T44" fmla="*/ 4456 w 4460"/>
                  <a:gd name="T45" fmla="*/ 1692 h 2270"/>
                  <a:gd name="T46" fmla="*/ 4460 w 4460"/>
                  <a:gd name="T47" fmla="*/ 2243 h 2270"/>
                  <a:gd name="T48" fmla="*/ 4443 w 4460"/>
                  <a:gd name="T49" fmla="*/ 2245 h 2270"/>
                  <a:gd name="T50" fmla="*/ 4391 w 4460"/>
                  <a:gd name="T51" fmla="*/ 2249 h 2270"/>
                  <a:gd name="T52" fmla="*/ 4308 w 4460"/>
                  <a:gd name="T53" fmla="*/ 2255 h 2270"/>
                  <a:gd name="T54" fmla="*/ 4197 w 4460"/>
                  <a:gd name="T55" fmla="*/ 2262 h 2270"/>
                  <a:gd name="T56" fmla="*/ 4061 w 4460"/>
                  <a:gd name="T57" fmla="*/ 2266 h 2270"/>
                  <a:gd name="T58" fmla="*/ 3901 w 4460"/>
                  <a:gd name="T59" fmla="*/ 2270 h 2270"/>
                  <a:gd name="T60" fmla="*/ 3721 w 4460"/>
                  <a:gd name="T61" fmla="*/ 2270 h 2270"/>
                  <a:gd name="T62" fmla="*/ 3523 w 4460"/>
                  <a:gd name="T63" fmla="*/ 2266 h 2270"/>
                  <a:gd name="T64" fmla="*/ 3312 w 4460"/>
                  <a:gd name="T65" fmla="*/ 2255 h 2270"/>
                  <a:gd name="T66" fmla="*/ 3087 w 4460"/>
                  <a:gd name="T67" fmla="*/ 2237 h 2270"/>
                  <a:gd name="T68" fmla="*/ 2851 w 4460"/>
                  <a:gd name="T69" fmla="*/ 2211 h 2270"/>
                  <a:gd name="T70" fmla="*/ 2611 w 4460"/>
                  <a:gd name="T71" fmla="*/ 2176 h 2270"/>
                  <a:gd name="T72" fmla="*/ 2365 w 4460"/>
                  <a:gd name="T73" fmla="*/ 2130 h 2270"/>
                  <a:gd name="T74" fmla="*/ 2118 w 4460"/>
                  <a:gd name="T75" fmla="*/ 2072 h 2270"/>
                  <a:gd name="T76" fmla="*/ 1872 w 4460"/>
                  <a:gd name="T77" fmla="*/ 2001 h 2270"/>
                  <a:gd name="T78" fmla="*/ 1628 w 4460"/>
                  <a:gd name="T79" fmla="*/ 1915 h 2270"/>
                  <a:gd name="T80" fmla="*/ 1394 w 4460"/>
                  <a:gd name="T81" fmla="*/ 1815 h 2270"/>
                  <a:gd name="T82" fmla="*/ 1165 w 4460"/>
                  <a:gd name="T83" fmla="*/ 1696 h 2270"/>
                  <a:gd name="T84" fmla="*/ 950 w 4460"/>
                  <a:gd name="T85" fmla="*/ 1559 h 2270"/>
                  <a:gd name="T86" fmla="*/ 751 w 4460"/>
                  <a:gd name="T87" fmla="*/ 1404 h 2270"/>
                  <a:gd name="T88" fmla="*/ 566 w 4460"/>
                  <a:gd name="T89" fmla="*/ 1229 h 2270"/>
                  <a:gd name="T90" fmla="*/ 403 w 4460"/>
                  <a:gd name="T91" fmla="*/ 1031 h 2270"/>
                  <a:gd name="T92" fmla="*/ 261 w 4460"/>
                  <a:gd name="T93" fmla="*/ 810 h 2270"/>
                  <a:gd name="T94" fmla="*/ 146 w 4460"/>
                  <a:gd name="T95" fmla="*/ 566 h 2270"/>
                  <a:gd name="T96" fmla="*/ 57 w 4460"/>
                  <a:gd name="T97" fmla="*/ 296 h 2270"/>
                  <a:gd name="T98" fmla="*/ 0 w 4460"/>
                  <a:gd name="T99" fmla="*/ 0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0" h="2270">
                    <a:moveTo>
                      <a:pt x="0" y="0"/>
                    </a:moveTo>
                    <a:lnTo>
                      <a:pt x="1290" y="0"/>
                    </a:lnTo>
                    <a:lnTo>
                      <a:pt x="1309" y="126"/>
                    </a:lnTo>
                    <a:lnTo>
                      <a:pt x="1334" y="249"/>
                    </a:lnTo>
                    <a:lnTo>
                      <a:pt x="1367" y="365"/>
                    </a:lnTo>
                    <a:lnTo>
                      <a:pt x="1407" y="472"/>
                    </a:lnTo>
                    <a:lnTo>
                      <a:pt x="1453" y="576"/>
                    </a:lnTo>
                    <a:lnTo>
                      <a:pt x="1507" y="674"/>
                    </a:lnTo>
                    <a:lnTo>
                      <a:pt x="1565" y="764"/>
                    </a:lnTo>
                    <a:lnTo>
                      <a:pt x="1630" y="851"/>
                    </a:lnTo>
                    <a:lnTo>
                      <a:pt x="1699" y="931"/>
                    </a:lnTo>
                    <a:lnTo>
                      <a:pt x="1774" y="1008"/>
                    </a:lnTo>
                    <a:lnTo>
                      <a:pt x="1853" y="1077"/>
                    </a:lnTo>
                    <a:lnTo>
                      <a:pt x="1935" y="1145"/>
                    </a:lnTo>
                    <a:lnTo>
                      <a:pt x="2022" y="1204"/>
                    </a:lnTo>
                    <a:lnTo>
                      <a:pt x="2110" y="1262"/>
                    </a:lnTo>
                    <a:lnTo>
                      <a:pt x="2204" y="1314"/>
                    </a:lnTo>
                    <a:lnTo>
                      <a:pt x="2298" y="1362"/>
                    </a:lnTo>
                    <a:lnTo>
                      <a:pt x="2396" y="1406"/>
                    </a:lnTo>
                    <a:lnTo>
                      <a:pt x="2494" y="1446"/>
                    </a:lnTo>
                    <a:lnTo>
                      <a:pt x="2596" y="1483"/>
                    </a:lnTo>
                    <a:lnTo>
                      <a:pt x="2696" y="1515"/>
                    </a:lnTo>
                    <a:lnTo>
                      <a:pt x="2797" y="1546"/>
                    </a:lnTo>
                    <a:lnTo>
                      <a:pt x="2901" y="1571"/>
                    </a:lnTo>
                    <a:lnTo>
                      <a:pt x="3003" y="1596"/>
                    </a:lnTo>
                    <a:lnTo>
                      <a:pt x="3104" y="1617"/>
                    </a:lnTo>
                    <a:lnTo>
                      <a:pt x="3206" y="1634"/>
                    </a:lnTo>
                    <a:lnTo>
                      <a:pt x="3304" y="1650"/>
                    </a:lnTo>
                    <a:lnTo>
                      <a:pt x="3402" y="1663"/>
                    </a:lnTo>
                    <a:lnTo>
                      <a:pt x="3498" y="1675"/>
                    </a:lnTo>
                    <a:lnTo>
                      <a:pt x="3592" y="1682"/>
                    </a:lnTo>
                    <a:lnTo>
                      <a:pt x="3684" y="1690"/>
                    </a:lnTo>
                    <a:lnTo>
                      <a:pt x="3771" y="1696"/>
                    </a:lnTo>
                    <a:lnTo>
                      <a:pt x="3855" y="1700"/>
                    </a:lnTo>
                    <a:lnTo>
                      <a:pt x="3936" y="1703"/>
                    </a:lnTo>
                    <a:lnTo>
                      <a:pt x="4013" y="1703"/>
                    </a:lnTo>
                    <a:lnTo>
                      <a:pt x="4084" y="1705"/>
                    </a:lnTo>
                    <a:lnTo>
                      <a:pt x="4149" y="1705"/>
                    </a:lnTo>
                    <a:lnTo>
                      <a:pt x="4210" y="1703"/>
                    </a:lnTo>
                    <a:lnTo>
                      <a:pt x="4266" y="1702"/>
                    </a:lnTo>
                    <a:lnTo>
                      <a:pt x="4316" y="1700"/>
                    </a:lnTo>
                    <a:lnTo>
                      <a:pt x="4358" y="1698"/>
                    </a:lnTo>
                    <a:lnTo>
                      <a:pt x="4393" y="1696"/>
                    </a:lnTo>
                    <a:lnTo>
                      <a:pt x="4422" y="1694"/>
                    </a:lnTo>
                    <a:lnTo>
                      <a:pt x="4443" y="1692"/>
                    </a:lnTo>
                    <a:lnTo>
                      <a:pt x="4456" y="1692"/>
                    </a:lnTo>
                    <a:lnTo>
                      <a:pt x="4460" y="1692"/>
                    </a:lnTo>
                    <a:lnTo>
                      <a:pt x="4460" y="2243"/>
                    </a:lnTo>
                    <a:lnTo>
                      <a:pt x="4456" y="2243"/>
                    </a:lnTo>
                    <a:lnTo>
                      <a:pt x="4443" y="2245"/>
                    </a:lnTo>
                    <a:lnTo>
                      <a:pt x="4420" y="2247"/>
                    </a:lnTo>
                    <a:lnTo>
                      <a:pt x="4391" y="2249"/>
                    </a:lnTo>
                    <a:lnTo>
                      <a:pt x="4352" y="2253"/>
                    </a:lnTo>
                    <a:lnTo>
                      <a:pt x="4308" y="2255"/>
                    </a:lnTo>
                    <a:lnTo>
                      <a:pt x="4256" y="2259"/>
                    </a:lnTo>
                    <a:lnTo>
                      <a:pt x="4197" y="2262"/>
                    </a:lnTo>
                    <a:lnTo>
                      <a:pt x="4132" y="2264"/>
                    </a:lnTo>
                    <a:lnTo>
                      <a:pt x="4061" y="2266"/>
                    </a:lnTo>
                    <a:lnTo>
                      <a:pt x="3984" y="2268"/>
                    </a:lnTo>
                    <a:lnTo>
                      <a:pt x="3901" y="2270"/>
                    </a:lnTo>
                    <a:lnTo>
                      <a:pt x="3813" y="2270"/>
                    </a:lnTo>
                    <a:lnTo>
                      <a:pt x="3721" y="2270"/>
                    </a:lnTo>
                    <a:lnTo>
                      <a:pt x="3625" y="2268"/>
                    </a:lnTo>
                    <a:lnTo>
                      <a:pt x="3523" y="2266"/>
                    </a:lnTo>
                    <a:lnTo>
                      <a:pt x="3419" y="2261"/>
                    </a:lnTo>
                    <a:lnTo>
                      <a:pt x="3312" y="2255"/>
                    </a:lnTo>
                    <a:lnTo>
                      <a:pt x="3200" y="2247"/>
                    </a:lnTo>
                    <a:lnTo>
                      <a:pt x="3087" y="2237"/>
                    </a:lnTo>
                    <a:lnTo>
                      <a:pt x="2970" y="2226"/>
                    </a:lnTo>
                    <a:lnTo>
                      <a:pt x="2851" y="2211"/>
                    </a:lnTo>
                    <a:lnTo>
                      <a:pt x="2732" y="2195"/>
                    </a:lnTo>
                    <a:lnTo>
                      <a:pt x="2611" y="2176"/>
                    </a:lnTo>
                    <a:lnTo>
                      <a:pt x="2488" y="2155"/>
                    </a:lnTo>
                    <a:lnTo>
                      <a:pt x="2365" y="2130"/>
                    </a:lnTo>
                    <a:lnTo>
                      <a:pt x="2240" y="2103"/>
                    </a:lnTo>
                    <a:lnTo>
                      <a:pt x="2118" y="2072"/>
                    </a:lnTo>
                    <a:lnTo>
                      <a:pt x="1995" y="2038"/>
                    </a:lnTo>
                    <a:lnTo>
                      <a:pt x="1872" y="2001"/>
                    </a:lnTo>
                    <a:lnTo>
                      <a:pt x="1749" y="1961"/>
                    </a:lnTo>
                    <a:lnTo>
                      <a:pt x="1628" y="1915"/>
                    </a:lnTo>
                    <a:lnTo>
                      <a:pt x="1509" y="1867"/>
                    </a:lnTo>
                    <a:lnTo>
                      <a:pt x="1394" y="1815"/>
                    </a:lnTo>
                    <a:lnTo>
                      <a:pt x="1279" y="1757"/>
                    </a:lnTo>
                    <a:lnTo>
                      <a:pt x="1165" y="1696"/>
                    </a:lnTo>
                    <a:lnTo>
                      <a:pt x="1056" y="1631"/>
                    </a:lnTo>
                    <a:lnTo>
                      <a:pt x="950" y="1559"/>
                    </a:lnTo>
                    <a:lnTo>
                      <a:pt x="848" y="1485"/>
                    </a:lnTo>
                    <a:lnTo>
                      <a:pt x="751" y="1404"/>
                    </a:lnTo>
                    <a:lnTo>
                      <a:pt x="656" y="1319"/>
                    </a:lnTo>
                    <a:lnTo>
                      <a:pt x="566" y="1229"/>
                    </a:lnTo>
                    <a:lnTo>
                      <a:pt x="482" y="1133"/>
                    </a:lnTo>
                    <a:lnTo>
                      <a:pt x="403" y="1031"/>
                    </a:lnTo>
                    <a:lnTo>
                      <a:pt x="330" y="924"/>
                    </a:lnTo>
                    <a:lnTo>
                      <a:pt x="261" y="810"/>
                    </a:lnTo>
                    <a:lnTo>
                      <a:pt x="200" y="691"/>
                    </a:lnTo>
                    <a:lnTo>
                      <a:pt x="146" y="566"/>
                    </a:lnTo>
                    <a:lnTo>
                      <a:pt x="98" y="434"/>
                    </a:lnTo>
                    <a:lnTo>
                      <a:pt x="57" y="296"/>
                    </a:lnTo>
                    <a:lnTo>
                      <a:pt x="25" y="151"/>
                    </a:lnTo>
                    <a:lnTo>
                      <a:pt x="0" y="0"/>
                    </a:lnTo>
                    <a:close/>
                  </a:path>
                </a:pathLst>
              </a:custGeom>
              <a:solidFill>
                <a:schemeClr val="tx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30" b="0" i="0" u="none" strike="noStrike" kern="1200" cap="none" spc="0" normalizeH="0" baseline="0" noProof="0">
                  <a:ln>
                    <a:noFill/>
                  </a:ln>
                  <a:solidFill>
                    <a:srgbClr val="FFFFFF"/>
                  </a:solidFill>
                  <a:effectLst/>
                  <a:uLnTx/>
                  <a:uFillTx/>
                  <a:latin typeface="Nunito ExtraBold"/>
                  <a:ea typeface="+mn-ea"/>
                  <a:cs typeface="+mn-cs"/>
                </a:endParaRPr>
              </a:p>
            </p:txBody>
          </p:sp>
          <p:sp>
            <p:nvSpPr>
              <p:cNvPr id="76" name="Freeform 9"/>
              <p:cNvSpPr>
                <a:spLocks/>
              </p:cNvSpPr>
              <p:nvPr/>
            </p:nvSpPr>
            <p:spPr bwMode="auto">
              <a:xfrm>
                <a:off x="2195513" y="1049338"/>
                <a:ext cx="8775700" cy="4433888"/>
              </a:xfrm>
              <a:custGeom>
                <a:avLst/>
                <a:gdLst>
                  <a:gd name="T0" fmla="*/ 1068 w 5528"/>
                  <a:gd name="T1" fmla="*/ 0 h 2793"/>
                  <a:gd name="T2" fmla="*/ 1125 w 5528"/>
                  <a:gd name="T3" fmla="*/ 296 h 2793"/>
                  <a:gd name="T4" fmla="*/ 1214 w 5528"/>
                  <a:gd name="T5" fmla="*/ 566 h 2793"/>
                  <a:gd name="T6" fmla="*/ 1329 w 5528"/>
                  <a:gd name="T7" fmla="*/ 810 h 2793"/>
                  <a:gd name="T8" fmla="*/ 1471 w 5528"/>
                  <a:gd name="T9" fmla="*/ 1031 h 2793"/>
                  <a:gd name="T10" fmla="*/ 1634 w 5528"/>
                  <a:gd name="T11" fmla="*/ 1229 h 2793"/>
                  <a:gd name="T12" fmla="*/ 1819 w 5528"/>
                  <a:gd name="T13" fmla="*/ 1404 h 2793"/>
                  <a:gd name="T14" fmla="*/ 2018 w 5528"/>
                  <a:gd name="T15" fmla="*/ 1559 h 2793"/>
                  <a:gd name="T16" fmla="*/ 2233 w 5528"/>
                  <a:gd name="T17" fmla="*/ 1696 h 2793"/>
                  <a:gd name="T18" fmla="*/ 2462 w 5528"/>
                  <a:gd name="T19" fmla="*/ 1815 h 2793"/>
                  <a:gd name="T20" fmla="*/ 2696 w 5528"/>
                  <a:gd name="T21" fmla="*/ 1915 h 2793"/>
                  <a:gd name="T22" fmla="*/ 2940 w 5528"/>
                  <a:gd name="T23" fmla="*/ 2001 h 2793"/>
                  <a:gd name="T24" fmla="*/ 3186 w 5528"/>
                  <a:gd name="T25" fmla="*/ 2072 h 2793"/>
                  <a:gd name="T26" fmla="*/ 3433 w 5528"/>
                  <a:gd name="T27" fmla="*/ 2130 h 2793"/>
                  <a:gd name="T28" fmla="*/ 3679 w 5528"/>
                  <a:gd name="T29" fmla="*/ 2176 h 2793"/>
                  <a:gd name="T30" fmla="*/ 3919 w 5528"/>
                  <a:gd name="T31" fmla="*/ 2211 h 2793"/>
                  <a:gd name="T32" fmla="*/ 4155 w 5528"/>
                  <a:gd name="T33" fmla="*/ 2237 h 2793"/>
                  <a:gd name="T34" fmla="*/ 4380 w 5528"/>
                  <a:gd name="T35" fmla="*/ 2255 h 2793"/>
                  <a:gd name="T36" fmla="*/ 4591 w 5528"/>
                  <a:gd name="T37" fmla="*/ 2266 h 2793"/>
                  <a:gd name="T38" fmla="*/ 4789 w 5528"/>
                  <a:gd name="T39" fmla="*/ 2270 h 2793"/>
                  <a:gd name="T40" fmla="*/ 4969 w 5528"/>
                  <a:gd name="T41" fmla="*/ 2270 h 2793"/>
                  <a:gd name="T42" fmla="*/ 5129 w 5528"/>
                  <a:gd name="T43" fmla="*/ 2266 h 2793"/>
                  <a:gd name="T44" fmla="*/ 5265 w 5528"/>
                  <a:gd name="T45" fmla="*/ 2262 h 2793"/>
                  <a:gd name="T46" fmla="*/ 5376 w 5528"/>
                  <a:gd name="T47" fmla="*/ 2255 h 2793"/>
                  <a:gd name="T48" fmla="*/ 5459 w 5528"/>
                  <a:gd name="T49" fmla="*/ 2249 h 2793"/>
                  <a:gd name="T50" fmla="*/ 5511 w 5528"/>
                  <a:gd name="T51" fmla="*/ 2245 h 2793"/>
                  <a:gd name="T52" fmla="*/ 5528 w 5528"/>
                  <a:gd name="T53" fmla="*/ 2243 h 2793"/>
                  <a:gd name="T54" fmla="*/ 5246 w 5528"/>
                  <a:gd name="T55" fmla="*/ 2787 h 2793"/>
                  <a:gd name="T56" fmla="*/ 4710 w 5528"/>
                  <a:gd name="T57" fmla="*/ 2793 h 2793"/>
                  <a:gd name="T58" fmla="*/ 4211 w 5528"/>
                  <a:gd name="T59" fmla="*/ 2779 h 2793"/>
                  <a:gd name="T60" fmla="*/ 3750 w 5528"/>
                  <a:gd name="T61" fmla="*/ 2750 h 2793"/>
                  <a:gd name="T62" fmla="*/ 3324 w 5528"/>
                  <a:gd name="T63" fmla="*/ 2704 h 2793"/>
                  <a:gd name="T64" fmla="*/ 2930 w 5528"/>
                  <a:gd name="T65" fmla="*/ 2643 h 2793"/>
                  <a:gd name="T66" fmla="*/ 2569 w 5528"/>
                  <a:gd name="T67" fmla="*/ 2568 h 2793"/>
                  <a:gd name="T68" fmla="*/ 2237 w 5528"/>
                  <a:gd name="T69" fmla="*/ 2480 h 2793"/>
                  <a:gd name="T70" fmla="*/ 1938 w 5528"/>
                  <a:gd name="T71" fmla="*/ 2382 h 2793"/>
                  <a:gd name="T72" fmla="*/ 1665 w 5528"/>
                  <a:gd name="T73" fmla="*/ 2272 h 2793"/>
                  <a:gd name="T74" fmla="*/ 1417 w 5528"/>
                  <a:gd name="T75" fmla="*/ 2157 h 2793"/>
                  <a:gd name="T76" fmla="*/ 1196 w 5528"/>
                  <a:gd name="T77" fmla="*/ 2032 h 2793"/>
                  <a:gd name="T78" fmla="*/ 1001 w 5528"/>
                  <a:gd name="T79" fmla="*/ 1901 h 2793"/>
                  <a:gd name="T80" fmla="*/ 826 w 5528"/>
                  <a:gd name="T81" fmla="*/ 1767 h 2793"/>
                  <a:gd name="T82" fmla="*/ 674 w 5528"/>
                  <a:gd name="T83" fmla="*/ 1629 h 2793"/>
                  <a:gd name="T84" fmla="*/ 540 w 5528"/>
                  <a:gd name="T85" fmla="*/ 1488 h 2793"/>
                  <a:gd name="T86" fmla="*/ 427 w 5528"/>
                  <a:gd name="T87" fmla="*/ 1348 h 2793"/>
                  <a:gd name="T88" fmla="*/ 329 w 5528"/>
                  <a:gd name="T89" fmla="*/ 1208 h 2793"/>
                  <a:gd name="T90" fmla="*/ 248 w 5528"/>
                  <a:gd name="T91" fmla="*/ 1068 h 2793"/>
                  <a:gd name="T92" fmla="*/ 181 w 5528"/>
                  <a:gd name="T93" fmla="*/ 933 h 2793"/>
                  <a:gd name="T94" fmla="*/ 127 w 5528"/>
                  <a:gd name="T95" fmla="*/ 801 h 2793"/>
                  <a:gd name="T96" fmla="*/ 85 w 5528"/>
                  <a:gd name="T97" fmla="*/ 674 h 2793"/>
                  <a:gd name="T98" fmla="*/ 52 w 5528"/>
                  <a:gd name="T99" fmla="*/ 555 h 2793"/>
                  <a:gd name="T100" fmla="*/ 29 w 5528"/>
                  <a:gd name="T101" fmla="*/ 443 h 2793"/>
                  <a:gd name="T102" fmla="*/ 14 w 5528"/>
                  <a:gd name="T103" fmla="*/ 342 h 2793"/>
                  <a:gd name="T104" fmla="*/ 6 w 5528"/>
                  <a:gd name="T105" fmla="*/ 251 h 2793"/>
                  <a:gd name="T106" fmla="*/ 2 w 5528"/>
                  <a:gd name="T107" fmla="*/ 173 h 2793"/>
                  <a:gd name="T108" fmla="*/ 0 w 5528"/>
                  <a:gd name="T109" fmla="*/ 107 h 2793"/>
                  <a:gd name="T110" fmla="*/ 2 w 5528"/>
                  <a:gd name="T111" fmla="*/ 55 h 2793"/>
                  <a:gd name="T112" fmla="*/ 4 w 5528"/>
                  <a:gd name="T113" fmla="*/ 21 h 2793"/>
                  <a:gd name="T114" fmla="*/ 6 w 5528"/>
                  <a:gd name="T115" fmla="*/ 2 h 2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28" h="2793">
                    <a:moveTo>
                      <a:pt x="8" y="0"/>
                    </a:moveTo>
                    <a:lnTo>
                      <a:pt x="1068" y="0"/>
                    </a:lnTo>
                    <a:lnTo>
                      <a:pt x="1093" y="151"/>
                    </a:lnTo>
                    <a:lnTo>
                      <a:pt x="1125" y="296"/>
                    </a:lnTo>
                    <a:lnTo>
                      <a:pt x="1166" y="434"/>
                    </a:lnTo>
                    <a:lnTo>
                      <a:pt x="1214" y="566"/>
                    </a:lnTo>
                    <a:lnTo>
                      <a:pt x="1268" y="691"/>
                    </a:lnTo>
                    <a:lnTo>
                      <a:pt x="1329" y="810"/>
                    </a:lnTo>
                    <a:lnTo>
                      <a:pt x="1398" y="924"/>
                    </a:lnTo>
                    <a:lnTo>
                      <a:pt x="1471" y="1031"/>
                    </a:lnTo>
                    <a:lnTo>
                      <a:pt x="1550" y="1133"/>
                    </a:lnTo>
                    <a:lnTo>
                      <a:pt x="1634" y="1229"/>
                    </a:lnTo>
                    <a:lnTo>
                      <a:pt x="1724" y="1319"/>
                    </a:lnTo>
                    <a:lnTo>
                      <a:pt x="1819" y="1404"/>
                    </a:lnTo>
                    <a:lnTo>
                      <a:pt x="1916" y="1485"/>
                    </a:lnTo>
                    <a:lnTo>
                      <a:pt x="2018" y="1559"/>
                    </a:lnTo>
                    <a:lnTo>
                      <a:pt x="2124" y="1631"/>
                    </a:lnTo>
                    <a:lnTo>
                      <a:pt x="2233" y="1696"/>
                    </a:lnTo>
                    <a:lnTo>
                      <a:pt x="2347" y="1757"/>
                    </a:lnTo>
                    <a:lnTo>
                      <a:pt x="2462" y="1815"/>
                    </a:lnTo>
                    <a:lnTo>
                      <a:pt x="2577" y="1867"/>
                    </a:lnTo>
                    <a:lnTo>
                      <a:pt x="2696" y="1915"/>
                    </a:lnTo>
                    <a:lnTo>
                      <a:pt x="2817" y="1961"/>
                    </a:lnTo>
                    <a:lnTo>
                      <a:pt x="2940" y="2001"/>
                    </a:lnTo>
                    <a:lnTo>
                      <a:pt x="3063" y="2038"/>
                    </a:lnTo>
                    <a:lnTo>
                      <a:pt x="3186" y="2072"/>
                    </a:lnTo>
                    <a:lnTo>
                      <a:pt x="3308" y="2103"/>
                    </a:lnTo>
                    <a:lnTo>
                      <a:pt x="3433" y="2130"/>
                    </a:lnTo>
                    <a:lnTo>
                      <a:pt x="3556" y="2155"/>
                    </a:lnTo>
                    <a:lnTo>
                      <a:pt x="3679" y="2176"/>
                    </a:lnTo>
                    <a:lnTo>
                      <a:pt x="3800" y="2195"/>
                    </a:lnTo>
                    <a:lnTo>
                      <a:pt x="3919" y="2211"/>
                    </a:lnTo>
                    <a:lnTo>
                      <a:pt x="4038" y="2226"/>
                    </a:lnTo>
                    <a:lnTo>
                      <a:pt x="4155" y="2237"/>
                    </a:lnTo>
                    <a:lnTo>
                      <a:pt x="4268" y="2247"/>
                    </a:lnTo>
                    <a:lnTo>
                      <a:pt x="4380" y="2255"/>
                    </a:lnTo>
                    <a:lnTo>
                      <a:pt x="4487" y="2261"/>
                    </a:lnTo>
                    <a:lnTo>
                      <a:pt x="4591" y="2266"/>
                    </a:lnTo>
                    <a:lnTo>
                      <a:pt x="4693" y="2268"/>
                    </a:lnTo>
                    <a:lnTo>
                      <a:pt x="4789" y="2270"/>
                    </a:lnTo>
                    <a:lnTo>
                      <a:pt x="4881" y="2270"/>
                    </a:lnTo>
                    <a:lnTo>
                      <a:pt x="4969" y="2270"/>
                    </a:lnTo>
                    <a:lnTo>
                      <a:pt x="5052" y="2268"/>
                    </a:lnTo>
                    <a:lnTo>
                      <a:pt x="5129" y="2266"/>
                    </a:lnTo>
                    <a:lnTo>
                      <a:pt x="5200" y="2264"/>
                    </a:lnTo>
                    <a:lnTo>
                      <a:pt x="5265" y="2262"/>
                    </a:lnTo>
                    <a:lnTo>
                      <a:pt x="5324" y="2259"/>
                    </a:lnTo>
                    <a:lnTo>
                      <a:pt x="5376" y="2255"/>
                    </a:lnTo>
                    <a:lnTo>
                      <a:pt x="5420" y="2253"/>
                    </a:lnTo>
                    <a:lnTo>
                      <a:pt x="5459" y="2249"/>
                    </a:lnTo>
                    <a:lnTo>
                      <a:pt x="5488" y="2247"/>
                    </a:lnTo>
                    <a:lnTo>
                      <a:pt x="5511" y="2245"/>
                    </a:lnTo>
                    <a:lnTo>
                      <a:pt x="5524" y="2243"/>
                    </a:lnTo>
                    <a:lnTo>
                      <a:pt x="5528" y="2243"/>
                    </a:lnTo>
                    <a:lnTo>
                      <a:pt x="5528" y="2775"/>
                    </a:lnTo>
                    <a:lnTo>
                      <a:pt x="5246" y="2787"/>
                    </a:lnTo>
                    <a:lnTo>
                      <a:pt x="4973" y="2793"/>
                    </a:lnTo>
                    <a:lnTo>
                      <a:pt x="4710" y="2793"/>
                    </a:lnTo>
                    <a:lnTo>
                      <a:pt x="4457" y="2789"/>
                    </a:lnTo>
                    <a:lnTo>
                      <a:pt x="4211" y="2779"/>
                    </a:lnTo>
                    <a:lnTo>
                      <a:pt x="3977" y="2768"/>
                    </a:lnTo>
                    <a:lnTo>
                      <a:pt x="3750" y="2750"/>
                    </a:lnTo>
                    <a:lnTo>
                      <a:pt x="3531" y="2729"/>
                    </a:lnTo>
                    <a:lnTo>
                      <a:pt x="3324" y="2704"/>
                    </a:lnTo>
                    <a:lnTo>
                      <a:pt x="3122" y="2674"/>
                    </a:lnTo>
                    <a:lnTo>
                      <a:pt x="2930" y="2643"/>
                    </a:lnTo>
                    <a:lnTo>
                      <a:pt x="2746" y="2606"/>
                    </a:lnTo>
                    <a:lnTo>
                      <a:pt x="2569" y="2568"/>
                    </a:lnTo>
                    <a:lnTo>
                      <a:pt x="2400" y="2526"/>
                    </a:lnTo>
                    <a:lnTo>
                      <a:pt x="2237" y="2480"/>
                    </a:lnTo>
                    <a:lnTo>
                      <a:pt x="2084" y="2431"/>
                    </a:lnTo>
                    <a:lnTo>
                      <a:pt x="1938" y="2382"/>
                    </a:lnTo>
                    <a:lnTo>
                      <a:pt x="1797" y="2328"/>
                    </a:lnTo>
                    <a:lnTo>
                      <a:pt x="1665" y="2272"/>
                    </a:lnTo>
                    <a:lnTo>
                      <a:pt x="1538" y="2216"/>
                    </a:lnTo>
                    <a:lnTo>
                      <a:pt x="1417" y="2157"/>
                    </a:lnTo>
                    <a:lnTo>
                      <a:pt x="1304" y="2095"/>
                    </a:lnTo>
                    <a:lnTo>
                      <a:pt x="1196" y="2032"/>
                    </a:lnTo>
                    <a:lnTo>
                      <a:pt x="1097" y="1969"/>
                    </a:lnTo>
                    <a:lnTo>
                      <a:pt x="1001" y="1901"/>
                    </a:lnTo>
                    <a:lnTo>
                      <a:pt x="910" y="1836"/>
                    </a:lnTo>
                    <a:lnTo>
                      <a:pt x="826" y="1767"/>
                    </a:lnTo>
                    <a:lnTo>
                      <a:pt x="747" y="1698"/>
                    </a:lnTo>
                    <a:lnTo>
                      <a:pt x="674" y="1629"/>
                    </a:lnTo>
                    <a:lnTo>
                      <a:pt x="605" y="1559"/>
                    </a:lnTo>
                    <a:lnTo>
                      <a:pt x="540" y="1488"/>
                    </a:lnTo>
                    <a:lnTo>
                      <a:pt x="480" y="1419"/>
                    </a:lnTo>
                    <a:lnTo>
                      <a:pt x="427" y="1348"/>
                    </a:lnTo>
                    <a:lnTo>
                      <a:pt x="375" y="1277"/>
                    </a:lnTo>
                    <a:lnTo>
                      <a:pt x="329" y="1208"/>
                    </a:lnTo>
                    <a:lnTo>
                      <a:pt x="286" y="1137"/>
                    </a:lnTo>
                    <a:lnTo>
                      <a:pt x="248" y="1068"/>
                    </a:lnTo>
                    <a:lnTo>
                      <a:pt x="212" y="1000"/>
                    </a:lnTo>
                    <a:lnTo>
                      <a:pt x="181" y="933"/>
                    </a:lnTo>
                    <a:lnTo>
                      <a:pt x="152" y="866"/>
                    </a:lnTo>
                    <a:lnTo>
                      <a:pt x="127" y="801"/>
                    </a:lnTo>
                    <a:lnTo>
                      <a:pt x="104" y="737"/>
                    </a:lnTo>
                    <a:lnTo>
                      <a:pt x="85" y="674"/>
                    </a:lnTo>
                    <a:lnTo>
                      <a:pt x="68" y="614"/>
                    </a:lnTo>
                    <a:lnTo>
                      <a:pt x="52" y="555"/>
                    </a:lnTo>
                    <a:lnTo>
                      <a:pt x="41" y="499"/>
                    </a:lnTo>
                    <a:lnTo>
                      <a:pt x="29" y="443"/>
                    </a:lnTo>
                    <a:lnTo>
                      <a:pt x="21" y="392"/>
                    </a:lnTo>
                    <a:lnTo>
                      <a:pt x="14" y="342"/>
                    </a:lnTo>
                    <a:lnTo>
                      <a:pt x="10" y="296"/>
                    </a:lnTo>
                    <a:lnTo>
                      <a:pt x="6" y="251"/>
                    </a:lnTo>
                    <a:lnTo>
                      <a:pt x="2" y="211"/>
                    </a:lnTo>
                    <a:lnTo>
                      <a:pt x="2" y="173"/>
                    </a:lnTo>
                    <a:lnTo>
                      <a:pt x="0" y="138"/>
                    </a:lnTo>
                    <a:lnTo>
                      <a:pt x="0" y="107"/>
                    </a:lnTo>
                    <a:lnTo>
                      <a:pt x="2" y="78"/>
                    </a:lnTo>
                    <a:lnTo>
                      <a:pt x="2" y="55"/>
                    </a:lnTo>
                    <a:lnTo>
                      <a:pt x="4" y="36"/>
                    </a:lnTo>
                    <a:lnTo>
                      <a:pt x="4" y="21"/>
                    </a:lnTo>
                    <a:lnTo>
                      <a:pt x="6" y="9"/>
                    </a:lnTo>
                    <a:lnTo>
                      <a:pt x="6" y="2"/>
                    </a:lnTo>
                    <a:lnTo>
                      <a:pt x="8" y="0"/>
                    </a:lnTo>
                    <a:close/>
                  </a:path>
                </a:pathLst>
              </a:custGeom>
              <a:solidFill>
                <a:schemeClr val="tx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30" b="0" i="0" u="none" strike="noStrike" kern="1200" cap="none" spc="0" normalizeH="0" baseline="0" noProof="0">
                  <a:ln>
                    <a:noFill/>
                  </a:ln>
                  <a:solidFill>
                    <a:srgbClr val="FFFFFF"/>
                  </a:solidFill>
                  <a:effectLst/>
                  <a:uLnTx/>
                  <a:uFillTx/>
                  <a:latin typeface="Nunito ExtraBold"/>
                  <a:ea typeface="+mn-ea"/>
                  <a:cs typeface="+mn-cs"/>
                </a:endParaRPr>
              </a:p>
            </p:txBody>
          </p:sp>
          <p:sp>
            <p:nvSpPr>
              <p:cNvPr id="77" name="Freeform 10"/>
              <p:cNvSpPr>
                <a:spLocks/>
              </p:cNvSpPr>
              <p:nvPr/>
            </p:nvSpPr>
            <p:spPr bwMode="auto">
              <a:xfrm>
                <a:off x="912813" y="1049338"/>
                <a:ext cx="10058400" cy="5033963"/>
              </a:xfrm>
              <a:custGeom>
                <a:avLst/>
                <a:gdLst>
                  <a:gd name="T0" fmla="*/ 816 w 6336"/>
                  <a:gd name="T1" fmla="*/ 0 h 3171"/>
                  <a:gd name="T2" fmla="*/ 814 w 6336"/>
                  <a:gd name="T3" fmla="*/ 9 h 3171"/>
                  <a:gd name="T4" fmla="*/ 812 w 6336"/>
                  <a:gd name="T5" fmla="*/ 36 h 3171"/>
                  <a:gd name="T6" fmla="*/ 810 w 6336"/>
                  <a:gd name="T7" fmla="*/ 78 h 3171"/>
                  <a:gd name="T8" fmla="*/ 808 w 6336"/>
                  <a:gd name="T9" fmla="*/ 138 h 3171"/>
                  <a:gd name="T10" fmla="*/ 810 w 6336"/>
                  <a:gd name="T11" fmla="*/ 211 h 3171"/>
                  <a:gd name="T12" fmla="*/ 818 w 6336"/>
                  <a:gd name="T13" fmla="*/ 296 h 3171"/>
                  <a:gd name="T14" fmla="*/ 829 w 6336"/>
                  <a:gd name="T15" fmla="*/ 392 h 3171"/>
                  <a:gd name="T16" fmla="*/ 849 w 6336"/>
                  <a:gd name="T17" fmla="*/ 499 h 3171"/>
                  <a:gd name="T18" fmla="*/ 876 w 6336"/>
                  <a:gd name="T19" fmla="*/ 614 h 3171"/>
                  <a:gd name="T20" fmla="*/ 912 w 6336"/>
                  <a:gd name="T21" fmla="*/ 737 h 3171"/>
                  <a:gd name="T22" fmla="*/ 960 w 6336"/>
                  <a:gd name="T23" fmla="*/ 866 h 3171"/>
                  <a:gd name="T24" fmla="*/ 1020 w 6336"/>
                  <a:gd name="T25" fmla="*/ 1000 h 3171"/>
                  <a:gd name="T26" fmla="*/ 1094 w 6336"/>
                  <a:gd name="T27" fmla="*/ 1137 h 3171"/>
                  <a:gd name="T28" fmla="*/ 1183 w 6336"/>
                  <a:gd name="T29" fmla="*/ 1277 h 3171"/>
                  <a:gd name="T30" fmla="*/ 1288 w 6336"/>
                  <a:gd name="T31" fmla="*/ 1419 h 3171"/>
                  <a:gd name="T32" fmla="*/ 1413 w 6336"/>
                  <a:gd name="T33" fmla="*/ 1559 h 3171"/>
                  <a:gd name="T34" fmla="*/ 1555 w 6336"/>
                  <a:gd name="T35" fmla="*/ 1698 h 3171"/>
                  <a:gd name="T36" fmla="*/ 1718 w 6336"/>
                  <a:gd name="T37" fmla="*/ 1836 h 3171"/>
                  <a:gd name="T38" fmla="*/ 1905 w 6336"/>
                  <a:gd name="T39" fmla="*/ 1969 h 3171"/>
                  <a:gd name="T40" fmla="*/ 2112 w 6336"/>
                  <a:gd name="T41" fmla="*/ 2095 h 3171"/>
                  <a:gd name="T42" fmla="*/ 2346 w 6336"/>
                  <a:gd name="T43" fmla="*/ 2216 h 3171"/>
                  <a:gd name="T44" fmla="*/ 2605 w 6336"/>
                  <a:gd name="T45" fmla="*/ 2328 h 3171"/>
                  <a:gd name="T46" fmla="*/ 2892 w 6336"/>
                  <a:gd name="T47" fmla="*/ 2431 h 3171"/>
                  <a:gd name="T48" fmla="*/ 3208 w 6336"/>
                  <a:gd name="T49" fmla="*/ 2526 h 3171"/>
                  <a:gd name="T50" fmla="*/ 3554 w 6336"/>
                  <a:gd name="T51" fmla="*/ 2606 h 3171"/>
                  <a:gd name="T52" fmla="*/ 3930 w 6336"/>
                  <a:gd name="T53" fmla="*/ 2674 h 3171"/>
                  <a:gd name="T54" fmla="*/ 4339 w 6336"/>
                  <a:gd name="T55" fmla="*/ 2729 h 3171"/>
                  <a:gd name="T56" fmla="*/ 4785 w 6336"/>
                  <a:gd name="T57" fmla="*/ 2768 h 3171"/>
                  <a:gd name="T58" fmla="*/ 5265 w 6336"/>
                  <a:gd name="T59" fmla="*/ 2789 h 3171"/>
                  <a:gd name="T60" fmla="*/ 5781 w 6336"/>
                  <a:gd name="T61" fmla="*/ 2793 h 3171"/>
                  <a:gd name="T62" fmla="*/ 6336 w 6336"/>
                  <a:gd name="T63" fmla="*/ 2775 h 3171"/>
                  <a:gd name="T64" fmla="*/ 0 w 6336"/>
                  <a:gd name="T65" fmla="*/ 3171 h 3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36" h="3171">
                    <a:moveTo>
                      <a:pt x="0" y="0"/>
                    </a:moveTo>
                    <a:lnTo>
                      <a:pt x="816" y="0"/>
                    </a:lnTo>
                    <a:lnTo>
                      <a:pt x="814" y="2"/>
                    </a:lnTo>
                    <a:lnTo>
                      <a:pt x="814" y="9"/>
                    </a:lnTo>
                    <a:lnTo>
                      <a:pt x="812" y="21"/>
                    </a:lnTo>
                    <a:lnTo>
                      <a:pt x="812" y="36"/>
                    </a:lnTo>
                    <a:lnTo>
                      <a:pt x="810" y="55"/>
                    </a:lnTo>
                    <a:lnTo>
                      <a:pt x="810" y="78"/>
                    </a:lnTo>
                    <a:lnTo>
                      <a:pt x="808" y="107"/>
                    </a:lnTo>
                    <a:lnTo>
                      <a:pt x="808" y="138"/>
                    </a:lnTo>
                    <a:lnTo>
                      <a:pt x="810" y="173"/>
                    </a:lnTo>
                    <a:lnTo>
                      <a:pt x="810" y="211"/>
                    </a:lnTo>
                    <a:lnTo>
                      <a:pt x="814" y="251"/>
                    </a:lnTo>
                    <a:lnTo>
                      <a:pt x="818" y="296"/>
                    </a:lnTo>
                    <a:lnTo>
                      <a:pt x="822" y="342"/>
                    </a:lnTo>
                    <a:lnTo>
                      <a:pt x="829" y="392"/>
                    </a:lnTo>
                    <a:lnTo>
                      <a:pt x="837" y="443"/>
                    </a:lnTo>
                    <a:lnTo>
                      <a:pt x="849" y="499"/>
                    </a:lnTo>
                    <a:lnTo>
                      <a:pt x="860" y="555"/>
                    </a:lnTo>
                    <a:lnTo>
                      <a:pt x="876" y="614"/>
                    </a:lnTo>
                    <a:lnTo>
                      <a:pt x="893" y="674"/>
                    </a:lnTo>
                    <a:lnTo>
                      <a:pt x="912" y="737"/>
                    </a:lnTo>
                    <a:lnTo>
                      <a:pt x="935" y="801"/>
                    </a:lnTo>
                    <a:lnTo>
                      <a:pt x="960" y="866"/>
                    </a:lnTo>
                    <a:lnTo>
                      <a:pt x="989" y="933"/>
                    </a:lnTo>
                    <a:lnTo>
                      <a:pt x="1020" y="1000"/>
                    </a:lnTo>
                    <a:lnTo>
                      <a:pt x="1056" y="1068"/>
                    </a:lnTo>
                    <a:lnTo>
                      <a:pt x="1094" y="1137"/>
                    </a:lnTo>
                    <a:lnTo>
                      <a:pt x="1137" y="1208"/>
                    </a:lnTo>
                    <a:lnTo>
                      <a:pt x="1183" y="1277"/>
                    </a:lnTo>
                    <a:lnTo>
                      <a:pt x="1235" y="1348"/>
                    </a:lnTo>
                    <a:lnTo>
                      <a:pt x="1288" y="1419"/>
                    </a:lnTo>
                    <a:lnTo>
                      <a:pt x="1348" y="1488"/>
                    </a:lnTo>
                    <a:lnTo>
                      <a:pt x="1413" y="1559"/>
                    </a:lnTo>
                    <a:lnTo>
                      <a:pt x="1482" y="1629"/>
                    </a:lnTo>
                    <a:lnTo>
                      <a:pt x="1555" y="1698"/>
                    </a:lnTo>
                    <a:lnTo>
                      <a:pt x="1634" y="1767"/>
                    </a:lnTo>
                    <a:lnTo>
                      <a:pt x="1718" y="1836"/>
                    </a:lnTo>
                    <a:lnTo>
                      <a:pt x="1809" y="1901"/>
                    </a:lnTo>
                    <a:lnTo>
                      <a:pt x="1905" y="1969"/>
                    </a:lnTo>
                    <a:lnTo>
                      <a:pt x="2004" y="2032"/>
                    </a:lnTo>
                    <a:lnTo>
                      <a:pt x="2112" y="2095"/>
                    </a:lnTo>
                    <a:lnTo>
                      <a:pt x="2225" y="2157"/>
                    </a:lnTo>
                    <a:lnTo>
                      <a:pt x="2346" y="2216"/>
                    </a:lnTo>
                    <a:lnTo>
                      <a:pt x="2473" y="2272"/>
                    </a:lnTo>
                    <a:lnTo>
                      <a:pt x="2605" y="2328"/>
                    </a:lnTo>
                    <a:lnTo>
                      <a:pt x="2746" y="2382"/>
                    </a:lnTo>
                    <a:lnTo>
                      <a:pt x="2892" y="2431"/>
                    </a:lnTo>
                    <a:lnTo>
                      <a:pt x="3045" y="2480"/>
                    </a:lnTo>
                    <a:lnTo>
                      <a:pt x="3208" y="2526"/>
                    </a:lnTo>
                    <a:lnTo>
                      <a:pt x="3377" y="2568"/>
                    </a:lnTo>
                    <a:lnTo>
                      <a:pt x="3554" y="2606"/>
                    </a:lnTo>
                    <a:lnTo>
                      <a:pt x="3738" y="2643"/>
                    </a:lnTo>
                    <a:lnTo>
                      <a:pt x="3930" y="2674"/>
                    </a:lnTo>
                    <a:lnTo>
                      <a:pt x="4132" y="2704"/>
                    </a:lnTo>
                    <a:lnTo>
                      <a:pt x="4339" y="2729"/>
                    </a:lnTo>
                    <a:lnTo>
                      <a:pt x="4558" y="2750"/>
                    </a:lnTo>
                    <a:lnTo>
                      <a:pt x="4785" y="2768"/>
                    </a:lnTo>
                    <a:lnTo>
                      <a:pt x="5019" y="2779"/>
                    </a:lnTo>
                    <a:lnTo>
                      <a:pt x="5265" y="2789"/>
                    </a:lnTo>
                    <a:lnTo>
                      <a:pt x="5518" y="2793"/>
                    </a:lnTo>
                    <a:lnTo>
                      <a:pt x="5781" y="2793"/>
                    </a:lnTo>
                    <a:lnTo>
                      <a:pt x="6054" y="2787"/>
                    </a:lnTo>
                    <a:lnTo>
                      <a:pt x="6336" y="2775"/>
                    </a:lnTo>
                    <a:lnTo>
                      <a:pt x="6336" y="3171"/>
                    </a:lnTo>
                    <a:lnTo>
                      <a:pt x="0" y="3171"/>
                    </a:lnTo>
                    <a:lnTo>
                      <a:pt x="0" y="0"/>
                    </a:lnTo>
                    <a:close/>
                  </a:path>
                </a:pathLst>
              </a:custGeom>
              <a:solidFill>
                <a:schemeClr val="tx1">
                  <a:lumMod val="9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30" b="0" i="0" u="none" strike="noStrike" kern="1200" cap="none" spc="0" normalizeH="0" baseline="0" noProof="0">
                  <a:ln>
                    <a:noFill/>
                  </a:ln>
                  <a:solidFill>
                    <a:srgbClr val="FFFFFF"/>
                  </a:solidFill>
                  <a:effectLst/>
                  <a:uLnTx/>
                  <a:uFillTx/>
                  <a:latin typeface="Nunito ExtraBold"/>
                  <a:ea typeface="+mn-ea"/>
                  <a:cs typeface="+mn-cs"/>
                </a:endParaRPr>
              </a:p>
            </p:txBody>
          </p:sp>
        </p:grpSp>
        <p:cxnSp>
          <p:nvCxnSpPr>
            <p:cNvPr id="24" name="Straight Connector 23"/>
            <p:cNvCxnSpPr>
              <a:cxnSpLocks/>
            </p:cNvCxnSpPr>
            <p:nvPr/>
          </p:nvCxnSpPr>
          <p:spPr>
            <a:xfrm flipH="1">
              <a:off x="6800070" y="1478277"/>
              <a:ext cx="3842988" cy="455570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cxnSpLocks/>
            </p:cNvCxnSpPr>
            <p:nvPr/>
          </p:nvCxnSpPr>
          <p:spPr>
            <a:xfrm flipH="1">
              <a:off x="1545767" y="1478277"/>
              <a:ext cx="9097291" cy="46309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flipH="1">
              <a:off x="1524977" y="1478277"/>
              <a:ext cx="9118082" cy="24814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6" name="Rectangle 95">
            <a:extLst>
              <a:ext uri="{FF2B5EF4-FFF2-40B4-BE49-F238E27FC236}">
                <a16:creationId xmlns:a16="http://schemas.microsoft.com/office/drawing/2014/main" id="{28790CD4-E3E3-448F-B16F-78A05D70851E}"/>
              </a:ext>
            </a:extLst>
          </p:cNvPr>
          <p:cNvSpPr/>
          <p:nvPr/>
        </p:nvSpPr>
        <p:spPr>
          <a:xfrm>
            <a:off x="3219027" y="838963"/>
            <a:ext cx="1301857" cy="21579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212121">
                    <a:lumMod val="50000"/>
                    <a:lumOff val="50000"/>
                  </a:srgbClr>
                </a:solidFill>
                <a:effectLst/>
                <a:uLnTx/>
                <a:uFillTx/>
                <a:latin typeface="Nunito ExtraBold"/>
                <a:ea typeface="+mn-ea"/>
                <a:cs typeface="Arial" panose="020B0604020202020204" pitchFamily="34" charset="0"/>
              </a:rPr>
              <a:t>2021</a:t>
            </a:r>
          </a:p>
        </p:txBody>
      </p:sp>
      <p:sp>
        <p:nvSpPr>
          <p:cNvPr id="97" name="Rectangle 96">
            <a:extLst>
              <a:ext uri="{FF2B5EF4-FFF2-40B4-BE49-F238E27FC236}">
                <a16:creationId xmlns:a16="http://schemas.microsoft.com/office/drawing/2014/main" id="{E6626474-CB4D-4489-BBCC-383619BFAAE3}"/>
              </a:ext>
            </a:extLst>
          </p:cNvPr>
          <p:cNvSpPr/>
          <p:nvPr/>
        </p:nvSpPr>
        <p:spPr>
          <a:xfrm>
            <a:off x="2082808" y="838963"/>
            <a:ext cx="1046135" cy="21579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212121">
                    <a:lumMod val="50000"/>
                    <a:lumOff val="50000"/>
                  </a:srgbClr>
                </a:solidFill>
                <a:effectLst/>
                <a:uLnTx/>
                <a:uFillTx/>
                <a:latin typeface="Nunito ExtraBold"/>
                <a:ea typeface="+mn-ea"/>
                <a:cs typeface="Arial" panose="020B0604020202020204" pitchFamily="34" charset="0"/>
              </a:rPr>
              <a:t>2020</a:t>
            </a:r>
          </a:p>
        </p:txBody>
      </p:sp>
      <p:sp>
        <p:nvSpPr>
          <p:cNvPr id="98" name="Rectangle 97">
            <a:extLst>
              <a:ext uri="{FF2B5EF4-FFF2-40B4-BE49-F238E27FC236}">
                <a16:creationId xmlns:a16="http://schemas.microsoft.com/office/drawing/2014/main" id="{4FC3B5D7-2F2B-45F6-8E63-2C62936E2EA1}"/>
              </a:ext>
            </a:extLst>
          </p:cNvPr>
          <p:cNvSpPr/>
          <p:nvPr/>
        </p:nvSpPr>
        <p:spPr>
          <a:xfrm>
            <a:off x="1144925" y="838963"/>
            <a:ext cx="847799" cy="21579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212121">
                    <a:lumMod val="50000"/>
                    <a:lumOff val="50000"/>
                  </a:srgbClr>
                </a:solidFill>
                <a:effectLst/>
                <a:uLnTx/>
                <a:uFillTx/>
                <a:latin typeface="Nunito ExtraBold"/>
                <a:ea typeface="+mn-ea"/>
                <a:cs typeface="Arial" panose="020B0604020202020204" pitchFamily="34" charset="0"/>
              </a:rPr>
              <a:t>2019</a:t>
            </a:r>
          </a:p>
        </p:txBody>
      </p:sp>
      <p:sp>
        <p:nvSpPr>
          <p:cNvPr id="99" name="Rectangle 98">
            <a:extLst>
              <a:ext uri="{FF2B5EF4-FFF2-40B4-BE49-F238E27FC236}">
                <a16:creationId xmlns:a16="http://schemas.microsoft.com/office/drawing/2014/main" id="{28790CD4-E3E3-448F-B16F-78A05D70851E}"/>
              </a:ext>
            </a:extLst>
          </p:cNvPr>
          <p:cNvSpPr/>
          <p:nvPr/>
        </p:nvSpPr>
        <p:spPr>
          <a:xfrm>
            <a:off x="4610968" y="838963"/>
            <a:ext cx="1418095" cy="21579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212121">
                    <a:lumMod val="50000"/>
                    <a:lumOff val="50000"/>
                  </a:srgbClr>
                </a:solidFill>
                <a:effectLst/>
                <a:uLnTx/>
                <a:uFillTx/>
                <a:latin typeface="Nunito ExtraBold"/>
                <a:ea typeface="+mn-ea"/>
                <a:cs typeface="Arial" panose="020B0604020202020204" pitchFamily="34" charset="0"/>
              </a:rPr>
              <a:t>2022</a:t>
            </a:r>
          </a:p>
        </p:txBody>
      </p:sp>
      <p:sp>
        <p:nvSpPr>
          <p:cNvPr id="35" name="TextBox 34"/>
          <p:cNvSpPr txBox="1"/>
          <p:nvPr/>
        </p:nvSpPr>
        <p:spPr>
          <a:xfrm flipH="1">
            <a:off x="1183248" y="1683276"/>
            <a:ext cx="991990" cy="900246"/>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323232"/>
                </a:solidFill>
                <a:effectLst/>
                <a:uLnTx/>
                <a:uFillTx/>
                <a:latin typeface="Nunito ExtraBold"/>
                <a:ea typeface="+mn-ea"/>
                <a:cs typeface="Arial" pitchFamily="34" charset="0"/>
              </a:rPr>
              <a:t>Algorithms implementation</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323232"/>
                </a:solidFill>
                <a:effectLst/>
                <a:uLnTx/>
                <a:uFillTx/>
                <a:latin typeface="Nunito ExtraBold"/>
                <a:ea typeface="+mn-ea"/>
                <a:cs typeface="Arial" pitchFamily="34" charset="0"/>
              </a:rPr>
              <a:t>Integrate with IoT / robotics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323232"/>
                </a:solidFill>
                <a:effectLst/>
                <a:uLnTx/>
                <a:uFillTx/>
                <a:latin typeface="Nunito ExtraBold"/>
                <a:ea typeface="+mn-ea"/>
                <a:cs typeface="Arial" pitchFamily="34" charset="0"/>
              </a:rPr>
              <a:t>Computer Vision use cases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323232"/>
                </a:solidFill>
                <a:effectLst/>
                <a:uLnTx/>
                <a:uFillTx/>
                <a:latin typeface="Nunito ExtraBold"/>
                <a:ea typeface="+mn-ea"/>
                <a:cs typeface="Arial" pitchFamily="34" charset="0"/>
              </a:rPr>
              <a:t>POCs</a:t>
            </a:r>
            <a:endParaRPr kumimoji="0" lang="en-US" sz="800" b="0" i="0" u="none" strike="noStrike" kern="1200" cap="none" spc="0" normalizeH="0" baseline="0" noProof="0">
              <a:ln>
                <a:noFill/>
              </a:ln>
              <a:solidFill>
                <a:srgbClr val="323232"/>
              </a:solidFill>
              <a:effectLst/>
              <a:uLnTx/>
              <a:uFillTx/>
              <a:latin typeface="Nunito ExtraBold"/>
              <a:ea typeface="+mn-ea"/>
              <a:cs typeface="Arial" pitchFamily="34" charset="0"/>
            </a:endParaRPr>
          </a:p>
        </p:txBody>
      </p:sp>
      <p:sp>
        <p:nvSpPr>
          <p:cNvPr id="36" name="TextBox 35"/>
          <p:cNvSpPr txBox="1"/>
          <p:nvPr/>
        </p:nvSpPr>
        <p:spPr>
          <a:xfrm flipH="1">
            <a:off x="1364709" y="3271741"/>
            <a:ext cx="1443131" cy="325410"/>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323232"/>
                </a:solidFill>
                <a:effectLst/>
                <a:uLnTx/>
                <a:uFillTx/>
                <a:latin typeface="Nunito ExtraBold"/>
                <a:ea typeface="+mn-ea"/>
                <a:cs typeface="Arial" pitchFamily="34" charset="0"/>
              </a:rPr>
              <a:t>Drivers development Smart Conference Device</a:t>
            </a:r>
            <a:endParaRPr kumimoji="0" lang="en-US" sz="800" b="0" i="0" u="none" strike="noStrike" kern="1200" cap="none" spc="0" normalizeH="0" baseline="0" noProof="0">
              <a:ln>
                <a:noFill/>
              </a:ln>
              <a:solidFill>
                <a:srgbClr val="323232"/>
              </a:solidFill>
              <a:effectLst/>
              <a:uLnTx/>
              <a:uFillTx/>
              <a:latin typeface="Nunito ExtraBold"/>
              <a:ea typeface="+mn-ea"/>
              <a:cs typeface="Arial" pitchFamily="34" charset="0"/>
            </a:endParaRPr>
          </a:p>
        </p:txBody>
      </p:sp>
      <p:sp>
        <p:nvSpPr>
          <p:cNvPr id="37" name="TextBox 36"/>
          <p:cNvSpPr txBox="1"/>
          <p:nvPr/>
        </p:nvSpPr>
        <p:spPr>
          <a:xfrm flipH="1">
            <a:off x="2853221" y="3837193"/>
            <a:ext cx="1447280" cy="555345"/>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323232"/>
                </a:solidFill>
                <a:effectLst/>
                <a:uLnTx/>
                <a:uFillTx/>
                <a:latin typeface="Nunito ExtraBold"/>
                <a:ea typeface="+mn-ea"/>
                <a:cs typeface="Arial" pitchFamily="34" charset="0"/>
              </a:rPr>
              <a:t>Add experience;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323232"/>
                </a:solidFill>
                <a:effectLst/>
                <a:uLnTx/>
                <a:uFillTx/>
                <a:latin typeface="Nunito ExtraBold"/>
                <a:ea typeface="+mn-ea"/>
                <a:cs typeface="Arial" pitchFamily="34" charset="0"/>
              </a:rPr>
              <a:t>Investigate virtual assistant feasibility and have a POC</a:t>
            </a:r>
          </a:p>
        </p:txBody>
      </p:sp>
      <p:sp>
        <p:nvSpPr>
          <p:cNvPr id="38" name="TextBox 37"/>
          <p:cNvSpPr txBox="1"/>
          <p:nvPr/>
        </p:nvSpPr>
        <p:spPr>
          <a:xfrm flipH="1">
            <a:off x="5724883" y="4238222"/>
            <a:ext cx="2133192" cy="210442"/>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323232"/>
                </a:solidFill>
                <a:effectLst/>
                <a:uLnTx/>
                <a:uFillTx/>
                <a:latin typeface="Nunito ExtraBold"/>
                <a:ea typeface="+mn-ea"/>
                <a:cs typeface="Arial" pitchFamily="34" charset="0"/>
              </a:rPr>
              <a:t>Consolidate Automation Capabilities</a:t>
            </a:r>
            <a:endParaRPr kumimoji="0" lang="en-US" sz="800" b="0" i="0" u="none" strike="noStrike" kern="1200" cap="none" spc="0" normalizeH="0" baseline="0" noProof="0">
              <a:ln>
                <a:noFill/>
              </a:ln>
              <a:solidFill>
                <a:srgbClr val="323232"/>
              </a:solidFill>
              <a:effectLst/>
              <a:uLnTx/>
              <a:uFillTx/>
              <a:latin typeface="Nunito ExtraBold"/>
              <a:ea typeface="+mn-ea"/>
              <a:cs typeface="Arial" pitchFamily="34" charset="0"/>
            </a:endParaRPr>
          </a:p>
        </p:txBody>
      </p:sp>
      <p:sp>
        <p:nvSpPr>
          <p:cNvPr id="73" name="Right Arrow 59">
            <a:extLst>
              <a:ext uri="{FF2B5EF4-FFF2-40B4-BE49-F238E27FC236}">
                <a16:creationId xmlns:a16="http://schemas.microsoft.com/office/drawing/2014/main" id="{40FC42A6-12AC-4761-A17B-CF4A02D2149C}"/>
              </a:ext>
            </a:extLst>
          </p:cNvPr>
          <p:cNvSpPr/>
          <p:nvPr/>
        </p:nvSpPr>
        <p:spPr>
          <a:xfrm rot="9112139" flipH="1">
            <a:off x="2595913" y="2755755"/>
            <a:ext cx="331986" cy="241457"/>
          </a:xfrm>
          <a:prstGeom prst="rightArrow">
            <a:avLst/>
          </a:prstGeom>
          <a:solidFill>
            <a:srgbClr val="E7357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830" b="0" i="0" u="none" strike="noStrike" kern="1200" cap="none" spc="0" normalizeH="0" baseline="0" noProof="0">
              <a:ln>
                <a:noFill/>
              </a:ln>
              <a:solidFill>
                <a:srgbClr val="212121"/>
              </a:solidFill>
              <a:effectLst/>
              <a:uLnTx/>
              <a:uFillTx/>
              <a:latin typeface="Nunito ExtraBold"/>
              <a:ea typeface="+mn-ea"/>
              <a:cs typeface="+mn-cs"/>
            </a:endParaRPr>
          </a:p>
        </p:txBody>
      </p:sp>
      <p:sp>
        <p:nvSpPr>
          <p:cNvPr id="74" name="Right Arrow 60">
            <a:extLst>
              <a:ext uri="{FF2B5EF4-FFF2-40B4-BE49-F238E27FC236}">
                <a16:creationId xmlns:a16="http://schemas.microsoft.com/office/drawing/2014/main" id="{A46C1FEE-0153-41A2-BE7D-0E6AD8F31304}"/>
              </a:ext>
            </a:extLst>
          </p:cNvPr>
          <p:cNvSpPr/>
          <p:nvPr/>
        </p:nvSpPr>
        <p:spPr>
          <a:xfrm rot="8320716" flipH="1">
            <a:off x="3898853" y="3485208"/>
            <a:ext cx="331986" cy="241457"/>
          </a:xfrm>
          <a:prstGeom prst="rightArrow">
            <a:avLst/>
          </a:prstGeom>
          <a:solidFill>
            <a:srgbClr val="E7357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830" b="0" i="0" u="none" strike="noStrike" kern="1200" cap="none" spc="0" normalizeH="0" baseline="0" noProof="0">
              <a:ln>
                <a:noFill/>
              </a:ln>
              <a:solidFill>
                <a:srgbClr val="212121"/>
              </a:solidFill>
              <a:effectLst/>
              <a:uLnTx/>
              <a:uFillTx/>
              <a:latin typeface="Nunito ExtraBold"/>
              <a:ea typeface="+mn-ea"/>
              <a:cs typeface="+mn-cs"/>
            </a:endParaRPr>
          </a:p>
        </p:txBody>
      </p:sp>
      <p:sp>
        <p:nvSpPr>
          <p:cNvPr id="75" name="Right Arrow 61">
            <a:extLst>
              <a:ext uri="{FF2B5EF4-FFF2-40B4-BE49-F238E27FC236}">
                <a16:creationId xmlns:a16="http://schemas.microsoft.com/office/drawing/2014/main" id="{A11B3FC6-F85B-4481-9B8B-7C9A31B6991B}"/>
              </a:ext>
            </a:extLst>
          </p:cNvPr>
          <p:cNvSpPr/>
          <p:nvPr/>
        </p:nvSpPr>
        <p:spPr>
          <a:xfrm rot="7301247" flipH="1">
            <a:off x="5904861" y="3905833"/>
            <a:ext cx="331986" cy="241457"/>
          </a:xfrm>
          <a:prstGeom prst="rightArrow">
            <a:avLst/>
          </a:prstGeom>
          <a:solidFill>
            <a:srgbClr val="E7357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830" b="0" i="0" u="none" strike="noStrike" kern="1200" cap="none" spc="0" normalizeH="0" baseline="0" noProof="0">
              <a:ln>
                <a:noFill/>
              </a:ln>
              <a:solidFill>
                <a:srgbClr val="212121"/>
              </a:solidFill>
              <a:effectLst/>
              <a:uLnTx/>
              <a:uFillTx/>
              <a:latin typeface="Nunito ExtraBold"/>
              <a:ea typeface="+mn-ea"/>
              <a:cs typeface="+mn-cs"/>
            </a:endParaRPr>
          </a:p>
        </p:txBody>
      </p:sp>
      <p:sp>
        <p:nvSpPr>
          <p:cNvPr id="94" name="Right Arrow 57">
            <a:extLst>
              <a:ext uri="{FF2B5EF4-FFF2-40B4-BE49-F238E27FC236}">
                <a16:creationId xmlns:a16="http://schemas.microsoft.com/office/drawing/2014/main" id="{DE7DBB47-5CFC-41A1-8B23-CA7BE057027C}"/>
              </a:ext>
            </a:extLst>
          </p:cNvPr>
          <p:cNvSpPr/>
          <p:nvPr/>
        </p:nvSpPr>
        <p:spPr>
          <a:xfrm rot="10800000" flipH="1">
            <a:off x="1933665" y="1394538"/>
            <a:ext cx="331986" cy="241457"/>
          </a:xfrm>
          <a:prstGeom prst="rightArrow">
            <a:avLst/>
          </a:prstGeom>
          <a:solidFill>
            <a:srgbClr val="E7357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830" b="0" i="0" u="none" strike="noStrike" kern="1200" cap="none" spc="0" normalizeH="0" baseline="0" noProof="0">
              <a:ln>
                <a:noFill/>
              </a:ln>
              <a:solidFill>
                <a:srgbClr val="212121"/>
              </a:solidFill>
              <a:effectLst/>
              <a:uLnTx/>
              <a:uFillTx/>
              <a:latin typeface="Nunito ExtraBold"/>
              <a:ea typeface="+mn-ea"/>
              <a:cs typeface="+mn-cs"/>
            </a:endParaRPr>
          </a:p>
        </p:txBody>
      </p:sp>
      <p:sp>
        <p:nvSpPr>
          <p:cNvPr id="60" name="TextBox 59">
            <a:extLst>
              <a:ext uri="{FF2B5EF4-FFF2-40B4-BE49-F238E27FC236}">
                <a16:creationId xmlns:a16="http://schemas.microsoft.com/office/drawing/2014/main" id="{A9447219-DDFD-45FE-9D6F-89E6D9E1C483}"/>
              </a:ext>
            </a:extLst>
          </p:cNvPr>
          <p:cNvSpPr txBox="1"/>
          <p:nvPr/>
        </p:nvSpPr>
        <p:spPr>
          <a:xfrm rot="16200000" flipH="1">
            <a:off x="333854" y="1675795"/>
            <a:ext cx="1366157" cy="23468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solidFill>
                  <a:srgbClr val="212121">
                    <a:lumMod val="50000"/>
                    <a:lumOff val="50000"/>
                  </a:srgbClr>
                </a:solidFill>
                <a:effectLst/>
                <a:uLnTx/>
                <a:uFillTx/>
                <a:latin typeface="Nunito ExtraBold"/>
                <a:ea typeface="+mn-ea"/>
                <a:cs typeface="Arial" pitchFamily="34" charset="0"/>
              </a:rPr>
              <a:t>AI / ML / DL</a:t>
            </a:r>
            <a:endParaRPr kumimoji="0" lang="en-US" sz="1000" b="0" i="0" u="none" strike="noStrike" kern="1200" cap="none" spc="0" normalizeH="0" baseline="0" noProof="0">
              <a:ln>
                <a:noFill/>
              </a:ln>
              <a:solidFill>
                <a:srgbClr val="212121">
                  <a:lumMod val="50000"/>
                  <a:lumOff val="50000"/>
                </a:srgbClr>
              </a:solidFill>
              <a:effectLst/>
              <a:uLnTx/>
              <a:uFillTx/>
              <a:latin typeface="Nunito ExtraBold"/>
              <a:ea typeface="+mn-ea"/>
              <a:cs typeface="Arial" pitchFamily="34" charset="0"/>
            </a:endParaRPr>
          </a:p>
        </p:txBody>
      </p:sp>
      <p:sp>
        <p:nvSpPr>
          <p:cNvPr id="61" name="TextBox 60">
            <a:extLst>
              <a:ext uri="{FF2B5EF4-FFF2-40B4-BE49-F238E27FC236}">
                <a16:creationId xmlns:a16="http://schemas.microsoft.com/office/drawing/2014/main" id="{06B61B29-3C03-4802-AAE5-24C7FB21C9A7}"/>
              </a:ext>
            </a:extLst>
          </p:cNvPr>
          <p:cNvSpPr txBox="1"/>
          <p:nvPr/>
        </p:nvSpPr>
        <p:spPr>
          <a:xfrm rot="16200000" flipH="1">
            <a:off x="333854" y="3324761"/>
            <a:ext cx="1366157" cy="23468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solidFill>
                  <a:srgbClr val="212121">
                    <a:lumMod val="50000"/>
                    <a:lumOff val="50000"/>
                  </a:srgbClr>
                </a:solidFill>
                <a:effectLst/>
                <a:uLnTx/>
                <a:uFillTx/>
                <a:latin typeface="Nunito ExtraBold"/>
                <a:ea typeface="+mn-ea"/>
                <a:cs typeface="Arial" pitchFamily="34" charset="0"/>
              </a:rPr>
              <a:t>IoT</a:t>
            </a:r>
            <a:endParaRPr kumimoji="0" lang="en-US" sz="1000" b="0" i="0" u="none" strike="noStrike" kern="1200" cap="none" spc="0" normalizeH="0" baseline="0" noProof="0">
              <a:ln>
                <a:noFill/>
              </a:ln>
              <a:solidFill>
                <a:srgbClr val="212121">
                  <a:lumMod val="50000"/>
                  <a:lumOff val="50000"/>
                </a:srgbClr>
              </a:solidFill>
              <a:effectLst/>
              <a:uLnTx/>
              <a:uFillTx/>
              <a:latin typeface="Nunito ExtraBold"/>
              <a:ea typeface="+mn-ea"/>
              <a:cs typeface="Arial" pitchFamily="34" charset="0"/>
            </a:endParaRPr>
          </a:p>
        </p:txBody>
      </p:sp>
      <p:sp>
        <p:nvSpPr>
          <p:cNvPr id="62" name="TextBox 61">
            <a:extLst>
              <a:ext uri="{FF2B5EF4-FFF2-40B4-BE49-F238E27FC236}">
                <a16:creationId xmlns:a16="http://schemas.microsoft.com/office/drawing/2014/main" id="{FA0CF890-E783-4DC7-AEC2-BF6D60F9A28C}"/>
              </a:ext>
            </a:extLst>
          </p:cNvPr>
          <p:cNvSpPr txBox="1"/>
          <p:nvPr/>
        </p:nvSpPr>
        <p:spPr>
          <a:xfrm flipH="1">
            <a:off x="1902464" y="4569318"/>
            <a:ext cx="2000190" cy="23468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solidFill>
                  <a:srgbClr val="212121">
                    <a:lumMod val="50000"/>
                    <a:lumOff val="50000"/>
                  </a:srgbClr>
                </a:solidFill>
                <a:effectLst/>
                <a:uLnTx/>
                <a:uFillTx/>
                <a:latin typeface="Nunito ExtraBold"/>
                <a:ea typeface="+mn-ea"/>
                <a:cs typeface="Arial" pitchFamily="34" charset="0"/>
              </a:rPr>
              <a:t>Augmented reality</a:t>
            </a:r>
            <a:endParaRPr kumimoji="0" lang="en-US" sz="1000" b="0" i="0" u="none" strike="noStrike" kern="1200" cap="none" spc="0" normalizeH="0" baseline="0" noProof="0">
              <a:ln>
                <a:noFill/>
              </a:ln>
              <a:solidFill>
                <a:srgbClr val="212121">
                  <a:lumMod val="50000"/>
                  <a:lumOff val="50000"/>
                </a:srgbClr>
              </a:solidFill>
              <a:effectLst/>
              <a:uLnTx/>
              <a:uFillTx/>
              <a:latin typeface="Nunito ExtraBold"/>
              <a:ea typeface="+mn-ea"/>
              <a:cs typeface="Arial" pitchFamily="34" charset="0"/>
            </a:endParaRPr>
          </a:p>
        </p:txBody>
      </p:sp>
      <p:sp>
        <p:nvSpPr>
          <p:cNvPr id="63" name="TextBox 62">
            <a:extLst>
              <a:ext uri="{FF2B5EF4-FFF2-40B4-BE49-F238E27FC236}">
                <a16:creationId xmlns:a16="http://schemas.microsoft.com/office/drawing/2014/main" id="{64F21385-684F-4877-A454-072379A7A213}"/>
              </a:ext>
            </a:extLst>
          </p:cNvPr>
          <p:cNvSpPr txBox="1"/>
          <p:nvPr/>
        </p:nvSpPr>
        <p:spPr>
          <a:xfrm flipH="1">
            <a:off x="5584808" y="4569318"/>
            <a:ext cx="2000190" cy="23468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solidFill>
                  <a:srgbClr val="212121">
                    <a:lumMod val="50000"/>
                    <a:lumOff val="50000"/>
                  </a:srgbClr>
                </a:solidFill>
                <a:effectLst/>
                <a:uLnTx/>
                <a:uFillTx/>
                <a:latin typeface="Nunito ExtraBold"/>
                <a:ea typeface="+mn-ea"/>
                <a:cs typeface="Arial" pitchFamily="34" charset="0"/>
              </a:rPr>
              <a:t>Automations</a:t>
            </a:r>
            <a:endParaRPr kumimoji="0" lang="en-US" sz="1000" b="0" i="0" u="none" strike="noStrike" kern="1200" cap="none" spc="0" normalizeH="0" baseline="0" noProof="0">
              <a:ln>
                <a:noFill/>
              </a:ln>
              <a:solidFill>
                <a:srgbClr val="212121">
                  <a:lumMod val="50000"/>
                  <a:lumOff val="50000"/>
                </a:srgbClr>
              </a:solidFill>
              <a:effectLst/>
              <a:uLnTx/>
              <a:uFillTx/>
              <a:latin typeface="Nunito ExtraBold"/>
              <a:ea typeface="+mn-ea"/>
              <a:cs typeface="Arial" pitchFamily="34" charset="0"/>
            </a:endParaRPr>
          </a:p>
        </p:txBody>
      </p:sp>
      <p:sp>
        <p:nvSpPr>
          <p:cNvPr id="82" name="TextBox 81">
            <a:extLst>
              <a:ext uri="{FF2B5EF4-FFF2-40B4-BE49-F238E27FC236}">
                <a16:creationId xmlns:a16="http://schemas.microsoft.com/office/drawing/2014/main" id="{950C4915-97F3-4954-ABD1-19DD8ED2A2EC}"/>
              </a:ext>
            </a:extLst>
          </p:cNvPr>
          <p:cNvSpPr txBox="1"/>
          <p:nvPr/>
        </p:nvSpPr>
        <p:spPr>
          <a:xfrm flipH="1">
            <a:off x="4180279" y="3260180"/>
            <a:ext cx="1324153" cy="555345"/>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323232"/>
                </a:solidFill>
                <a:effectLst/>
                <a:uLnTx/>
                <a:uFillTx/>
                <a:latin typeface="Nunito ExtraBold"/>
                <a:ea typeface="+mn-ea"/>
                <a:cs typeface="Arial" pitchFamily="34" charset="0"/>
              </a:rPr>
              <a:t>1 Augmented &amp; Mixed-Reality Project</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323232"/>
                </a:solidFill>
                <a:effectLst/>
                <a:uLnTx/>
                <a:uFillTx/>
                <a:latin typeface="Nunito ExtraBold"/>
                <a:ea typeface="+mn-ea"/>
                <a:cs typeface="Arial" pitchFamily="34" charset="0"/>
              </a:rPr>
              <a:t>First investment in AR/MR</a:t>
            </a:r>
          </a:p>
        </p:txBody>
      </p:sp>
      <p:sp>
        <p:nvSpPr>
          <p:cNvPr id="83" name="TextBox 82">
            <a:extLst>
              <a:ext uri="{FF2B5EF4-FFF2-40B4-BE49-F238E27FC236}">
                <a16:creationId xmlns:a16="http://schemas.microsoft.com/office/drawing/2014/main" id="{CF289A29-464C-4662-89EF-527E948397A8}"/>
              </a:ext>
            </a:extLst>
          </p:cNvPr>
          <p:cNvSpPr txBox="1"/>
          <p:nvPr/>
        </p:nvSpPr>
        <p:spPr>
          <a:xfrm flipH="1">
            <a:off x="2815052" y="2657775"/>
            <a:ext cx="1240418" cy="424732"/>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323232"/>
                </a:solidFill>
                <a:effectLst/>
                <a:uLnTx/>
                <a:uFillTx/>
                <a:latin typeface="Nunito ExtraBold"/>
                <a:ea typeface="+mn-ea"/>
                <a:cs typeface="Arial"/>
              </a:rPr>
              <a:t>100K Eur from Smart </a:t>
            </a:r>
            <a:r>
              <a:rPr lang="en-US" sz="800" kern="0">
                <a:solidFill>
                  <a:srgbClr val="323232"/>
                </a:solidFill>
                <a:latin typeface="Nunito ExtraBold"/>
                <a:cs typeface="Arial"/>
              </a:rPr>
              <a:t>Conference</a:t>
            </a:r>
            <a:r>
              <a:rPr kumimoji="0" lang="en-US" sz="800" b="0" i="0" u="none" strike="noStrike" kern="0" cap="none" spc="0" normalizeH="0" baseline="0" noProof="0">
                <a:ln>
                  <a:noFill/>
                </a:ln>
                <a:solidFill>
                  <a:srgbClr val="323232"/>
                </a:solidFill>
                <a:effectLst/>
                <a:uLnTx/>
                <a:uFillTx/>
                <a:latin typeface="Nunito ExtraBold"/>
                <a:ea typeface="+mn-ea"/>
                <a:cs typeface="Arial"/>
              </a:rPr>
              <a:t> 100k from Smart City projects</a:t>
            </a:r>
          </a:p>
        </p:txBody>
      </p:sp>
      <p:sp>
        <p:nvSpPr>
          <p:cNvPr id="84" name="TextBox 83">
            <a:extLst>
              <a:ext uri="{FF2B5EF4-FFF2-40B4-BE49-F238E27FC236}">
                <a16:creationId xmlns:a16="http://schemas.microsoft.com/office/drawing/2014/main" id="{4D69477C-8906-4A89-8E57-7FE9F1726F64}"/>
              </a:ext>
            </a:extLst>
          </p:cNvPr>
          <p:cNvSpPr txBox="1"/>
          <p:nvPr/>
        </p:nvSpPr>
        <p:spPr>
          <a:xfrm flipH="1">
            <a:off x="5747361" y="3585826"/>
            <a:ext cx="2256107" cy="325410"/>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323232"/>
                </a:solidFill>
                <a:effectLst/>
                <a:uLnTx/>
                <a:uFillTx/>
                <a:latin typeface="Nunito ExtraBold"/>
                <a:ea typeface="+mn-ea"/>
                <a:cs typeface="Arial" pitchFamily="34" charset="0"/>
              </a:rPr>
              <a:t>2 Automation Projects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323232"/>
                </a:solidFill>
                <a:effectLst/>
                <a:uLnTx/>
                <a:uFillTx/>
                <a:latin typeface="Nunito ExtraBold"/>
                <a:ea typeface="+mn-ea"/>
                <a:cs typeface="Arial" pitchFamily="34" charset="0"/>
              </a:rPr>
              <a:t>&gt;200K Eur</a:t>
            </a:r>
            <a:endParaRPr kumimoji="0" lang="en-US" sz="800" b="0" i="0" u="none" strike="noStrike" kern="1200" cap="none" spc="0" normalizeH="0" baseline="0" noProof="0">
              <a:ln>
                <a:noFill/>
              </a:ln>
              <a:solidFill>
                <a:srgbClr val="323232"/>
              </a:solidFill>
              <a:effectLst/>
              <a:uLnTx/>
              <a:uFillTx/>
              <a:latin typeface="Nunito ExtraBold"/>
              <a:ea typeface="+mn-ea"/>
              <a:cs typeface="Arial" pitchFamily="34" charset="0"/>
            </a:endParaRPr>
          </a:p>
        </p:txBody>
      </p:sp>
      <p:sp>
        <p:nvSpPr>
          <p:cNvPr id="85" name="TextBox 84">
            <a:extLst>
              <a:ext uri="{FF2B5EF4-FFF2-40B4-BE49-F238E27FC236}">
                <a16:creationId xmlns:a16="http://schemas.microsoft.com/office/drawing/2014/main" id="{BA729307-E657-4021-B34F-38948698F6C6}"/>
              </a:ext>
            </a:extLst>
          </p:cNvPr>
          <p:cNvSpPr txBox="1"/>
          <p:nvPr/>
        </p:nvSpPr>
        <p:spPr>
          <a:xfrm flipH="1">
            <a:off x="4807803" y="2793899"/>
            <a:ext cx="1447280" cy="325410"/>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323232"/>
                </a:solidFill>
                <a:effectLst/>
                <a:uLnTx/>
                <a:uFillTx/>
                <a:latin typeface="Nunito ExtraBold"/>
                <a:ea typeface="+mn-ea"/>
                <a:cs typeface="Arial" pitchFamily="34" charset="0"/>
              </a:rPr>
              <a:t>200k Eur from AR/MR Projects</a:t>
            </a:r>
          </a:p>
        </p:txBody>
      </p:sp>
      <p:sp>
        <p:nvSpPr>
          <p:cNvPr id="102" name="TextBox 101">
            <a:extLst>
              <a:ext uri="{FF2B5EF4-FFF2-40B4-BE49-F238E27FC236}">
                <a16:creationId xmlns:a16="http://schemas.microsoft.com/office/drawing/2014/main" id="{91D9C15E-E12A-4E92-9257-5DE4FCD649D8}"/>
              </a:ext>
            </a:extLst>
          </p:cNvPr>
          <p:cNvSpPr txBox="1"/>
          <p:nvPr/>
        </p:nvSpPr>
        <p:spPr>
          <a:xfrm flipH="1">
            <a:off x="3869955" y="2237942"/>
            <a:ext cx="1364037" cy="440377"/>
          </a:xfrm>
          <a:prstGeom prst="rect">
            <a:avLst/>
          </a:prstGeom>
          <a:noFill/>
        </p:spPr>
        <p:txBody>
          <a:bodyPr wrap="square" rtlCol="0" anchor="ctr">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323232"/>
                </a:solidFill>
                <a:effectLst/>
                <a:uLnTx/>
                <a:uFillTx/>
                <a:latin typeface="Nunito ExtraBold"/>
                <a:ea typeface="+mn-ea"/>
                <a:cs typeface="Arial" pitchFamily="34" charset="0"/>
              </a:rPr>
              <a:t>200K from Smart Conf.</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323232"/>
                </a:solidFill>
                <a:effectLst/>
                <a:uLnTx/>
                <a:uFillTx/>
                <a:latin typeface="Nunito ExtraBold"/>
                <a:ea typeface="+mn-ea"/>
                <a:cs typeface="Arial" pitchFamily="34" charset="0"/>
              </a:rPr>
              <a:t>300k from Smart City</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23232"/>
              </a:solidFill>
              <a:effectLst/>
              <a:uLnTx/>
              <a:uFillTx/>
              <a:latin typeface="Nunito ExtraBold"/>
              <a:ea typeface="+mn-ea"/>
              <a:cs typeface="Arial" pitchFamily="34" charset="0"/>
            </a:endParaRPr>
          </a:p>
        </p:txBody>
      </p:sp>
      <p:sp>
        <p:nvSpPr>
          <p:cNvPr id="103" name="TextBox 102">
            <a:extLst>
              <a:ext uri="{FF2B5EF4-FFF2-40B4-BE49-F238E27FC236}">
                <a16:creationId xmlns:a16="http://schemas.microsoft.com/office/drawing/2014/main" id="{3F0261EA-D10E-4B93-8528-B09D61CA4818}"/>
              </a:ext>
            </a:extLst>
          </p:cNvPr>
          <p:cNvSpPr txBox="1"/>
          <p:nvPr/>
        </p:nvSpPr>
        <p:spPr>
          <a:xfrm rot="20552845" flipH="1">
            <a:off x="5064192" y="1728146"/>
            <a:ext cx="1211198" cy="538609"/>
          </a:xfrm>
          <a:prstGeom prst="rect">
            <a:avLst/>
          </a:prstGeom>
          <a:noFill/>
        </p:spPr>
        <p:txBody>
          <a:bodyPr wrap="square" rtlCol="0" anchor="ctr">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500K from internally</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   dev IoT devices</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1M from Smart City</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     Projects</a:t>
            </a:r>
          </a:p>
        </p:txBody>
      </p:sp>
      <p:sp>
        <p:nvSpPr>
          <p:cNvPr id="106" name="TextBox 105">
            <a:extLst>
              <a:ext uri="{FF2B5EF4-FFF2-40B4-BE49-F238E27FC236}">
                <a16:creationId xmlns:a16="http://schemas.microsoft.com/office/drawing/2014/main" id="{2A55C61E-4166-4E09-ACB3-0B98D34036F4}"/>
              </a:ext>
            </a:extLst>
          </p:cNvPr>
          <p:cNvSpPr txBox="1"/>
          <p:nvPr/>
        </p:nvSpPr>
        <p:spPr>
          <a:xfrm rot="19400781" flipH="1">
            <a:off x="5735005" y="2146562"/>
            <a:ext cx="1141069" cy="440377"/>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AR/MR </a:t>
            </a:r>
            <a:r>
              <a:rPr kumimoji="0" lang="en-US" sz="800" b="0" i="0" u="none" strike="noStrike" kern="0" cap="none" spc="0" normalizeH="0" baseline="0" noProof="0" err="1">
                <a:ln>
                  <a:noFill/>
                </a:ln>
                <a:solidFill>
                  <a:srgbClr val="212121"/>
                </a:solidFill>
                <a:effectLst/>
                <a:uLnTx/>
                <a:uFillTx/>
                <a:latin typeface="Nunito ExtraBold"/>
                <a:ea typeface="+mn-ea"/>
                <a:cs typeface="Arial" pitchFamily="34" charset="0"/>
              </a:rPr>
              <a:t>eBody</a:t>
            </a: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 of Knowledge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Team Size: 20</a:t>
            </a:r>
          </a:p>
        </p:txBody>
      </p:sp>
      <p:sp>
        <p:nvSpPr>
          <p:cNvPr id="107" name="TextBox 106">
            <a:extLst>
              <a:ext uri="{FF2B5EF4-FFF2-40B4-BE49-F238E27FC236}">
                <a16:creationId xmlns:a16="http://schemas.microsoft.com/office/drawing/2014/main" id="{50172C63-AC39-4EE1-BC76-F6DDC394A230}"/>
              </a:ext>
            </a:extLst>
          </p:cNvPr>
          <p:cNvSpPr txBox="1"/>
          <p:nvPr/>
        </p:nvSpPr>
        <p:spPr>
          <a:xfrm flipH="1">
            <a:off x="2193119" y="1529342"/>
            <a:ext cx="1125526" cy="757130"/>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323232"/>
                </a:solidFill>
                <a:effectLst/>
                <a:uLnTx/>
                <a:uFillTx/>
                <a:latin typeface="Nunito ExtraBold"/>
                <a:ea typeface="+mn-ea"/>
                <a:cs typeface="Arial" pitchFamily="34" charset="0"/>
              </a:rPr>
              <a:t>CV integration with smart conference room;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323232"/>
                </a:solidFill>
                <a:effectLst/>
                <a:uLnTx/>
                <a:uFillTx/>
                <a:latin typeface="Nunito ExtraBold"/>
                <a:ea typeface="+mn-ea"/>
                <a:cs typeface="Arial" pitchFamily="34" charset="0"/>
              </a:rPr>
              <a:t>Microchip partnership AI services Revenue 250K</a:t>
            </a:r>
            <a:endParaRPr kumimoji="0" lang="en-US" sz="800" b="0" i="0" u="none" strike="noStrike" kern="1200" cap="none" spc="0" normalizeH="0" baseline="0" noProof="0">
              <a:ln>
                <a:noFill/>
              </a:ln>
              <a:solidFill>
                <a:srgbClr val="323232"/>
              </a:solidFill>
              <a:effectLst/>
              <a:uLnTx/>
              <a:uFillTx/>
              <a:latin typeface="Nunito ExtraBold"/>
              <a:ea typeface="+mn-ea"/>
              <a:cs typeface="Arial" pitchFamily="34" charset="0"/>
            </a:endParaRPr>
          </a:p>
        </p:txBody>
      </p:sp>
      <p:sp>
        <p:nvSpPr>
          <p:cNvPr id="108" name="TextBox 107">
            <a:extLst>
              <a:ext uri="{FF2B5EF4-FFF2-40B4-BE49-F238E27FC236}">
                <a16:creationId xmlns:a16="http://schemas.microsoft.com/office/drawing/2014/main" id="{786BFFF7-ABDF-4A3F-A72C-31A06588847D}"/>
              </a:ext>
            </a:extLst>
          </p:cNvPr>
          <p:cNvSpPr txBox="1"/>
          <p:nvPr/>
        </p:nvSpPr>
        <p:spPr>
          <a:xfrm flipH="1">
            <a:off x="3384757" y="1382534"/>
            <a:ext cx="1240418" cy="535531"/>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323232"/>
                </a:solidFill>
                <a:effectLst/>
                <a:uLnTx/>
                <a:uFillTx/>
                <a:latin typeface="Nunito ExtraBold"/>
                <a:ea typeface="+mn-ea"/>
                <a:cs typeface="Arial" pitchFamily="34" charset="0"/>
              </a:rPr>
              <a:t>400k from AI Services. First revenue from Microchip partnership 100K</a:t>
            </a:r>
            <a:endParaRPr kumimoji="0" lang="en-US" sz="800" b="0" i="0" u="none" strike="noStrike" kern="1200" cap="none" spc="0" normalizeH="0" baseline="0" noProof="0">
              <a:ln>
                <a:noFill/>
              </a:ln>
              <a:solidFill>
                <a:srgbClr val="323232"/>
              </a:solidFill>
              <a:effectLst/>
              <a:uLnTx/>
              <a:uFillTx/>
              <a:latin typeface="Nunito ExtraBold"/>
              <a:ea typeface="+mn-ea"/>
              <a:cs typeface="Arial" pitchFamily="34" charset="0"/>
            </a:endParaRPr>
          </a:p>
        </p:txBody>
      </p:sp>
      <p:sp>
        <p:nvSpPr>
          <p:cNvPr id="109" name="TextBox 108">
            <a:extLst>
              <a:ext uri="{FF2B5EF4-FFF2-40B4-BE49-F238E27FC236}">
                <a16:creationId xmlns:a16="http://schemas.microsoft.com/office/drawing/2014/main" id="{D41DCDCE-6695-46E1-AE1E-3381439864ED}"/>
              </a:ext>
            </a:extLst>
          </p:cNvPr>
          <p:cNvSpPr txBox="1"/>
          <p:nvPr/>
        </p:nvSpPr>
        <p:spPr>
          <a:xfrm flipH="1">
            <a:off x="4563315" y="1242012"/>
            <a:ext cx="1647237" cy="313932"/>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AI services increase to 600K.</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400k from Microchip Partnership</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110" name="TextBox 109">
            <a:extLst>
              <a:ext uri="{FF2B5EF4-FFF2-40B4-BE49-F238E27FC236}">
                <a16:creationId xmlns:a16="http://schemas.microsoft.com/office/drawing/2014/main" id="{85DB8429-AA0E-4403-9954-B0CF830FE84D}"/>
              </a:ext>
            </a:extLst>
          </p:cNvPr>
          <p:cNvSpPr txBox="1"/>
          <p:nvPr/>
        </p:nvSpPr>
        <p:spPr>
          <a:xfrm flipH="1">
            <a:off x="6409981" y="3043516"/>
            <a:ext cx="1552021" cy="440377"/>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323232"/>
                </a:solidFill>
                <a:effectLst/>
                <a:uLnTx/>
                <a:uFillTx/>
                <a:latin typeface="Nunito ExtraBold"/>
                <a:ea typeface="+mn-ea"/>
                <a:cs typeface="Arial" pitchFamily="34" charset="0"/>
              </a:rPr>
              <a:t>Automation Dedicated Team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323232"/>
                </a:solidFill>
                <a:effectLst/>
                <a:uLnTx/>
                <a:uFillTx/>
                <a:latin typeface="Nunito ExtraBold"/>
                <a:ea typeface="+mn-ea"/>
                <a:cs typeface="Arial" pitchFamily="34" charset="0"/>
              </a:rPr>
              <a:t>1M Eur</a:t>
            </a:r>
            <a:endParaRPr kumimoji="0" lang="en-US" sz="800" b="0" i="0" u="none" strike="noStrike" kern="1200" cap="none" spc="0" normalizeH="0" baseline="0" noProof="0">
              <a:ln>
                <a:noFill/>
              </a:ln>
              <a:solidFill>
                <a:srgbClr val="323232"/>
              </a:solidFill>
              <a:effectLst/>
              <a:uLnTx/>
              <a:uFillTx/>
              <a:latin typeface="Nunito ExtraBold"/>
              <a:ea typeface="+mn-ea"/>
              <a:cs typeface="Arial" pitchFamily="34" charset="0"/>
            </a:endParaRPr>
          </a:p>
        </p:txBody>
      </p:sp>
      <p:sp>
        <p:nvSpPr>
          <p:cNvPr id="111" name="TextBox 110">
            <a:extLst>
              <a:ext uri="{FF2B5EF4-FFF2-40B4-BE49-F238E27FC236}">
                <a16:creationId xmlns:a16="http://schemas.microsoft.com/office/drawing/2014/main" id="{E3C11E69-CEE9-46DC-A4A7-18F6FD9554B7}"/>
              </a:ext>
            </a:extLst>
          </p:cNvPr>
          <p:cNvSpPr txBox="1"/>
          <p:nvPr/>
        </p:nvSpPr>
        <p:spPr>
          <a:xfrm flipH="1">
            <a:off x="6917840" y="2372054"/>
            <a:ext cx="1012517" cy="427809"/>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Automation Unit – 50 Engineers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2.5M Eur</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44" name="TextBox 43">
            <a:extLst>
              <a:ext uri="{FF2B5EF4-FFF2-40B4-BE49-F238E27FC236}">
                <a16:creationId xmlns:a16="http://schemas.microsoft.com/office/drawing/2014/main" id="{BD6363B3-F608-4994-BE24-B03E99E8766B}"/>
              </a:ext>
            </a:extLst>
          </p:cNvPr>
          <p:cNvSpPr txBox="1"/>
          <p:nvPr/>
        </p:nvSpPr>
        <p:spPr>
          <a:xfrm flipH="1">
            <a:off x="6114225" y="1103460"/>
            <a:ext cx="1389236" cy="325410"/>
          </a:xfrm>
          <a:prstGeom prst="rect">
            <a:avLst/>
          </a:prstGeom>
          <a:noFill/>
        </p:spPr>
        <p:txBody>
          <a:bodyPr wrap="square" rtlCol="0" anchor="ctr">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AI Competence Center</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2M Revenue</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45" name="TextBox 44">
            <a:extLst>
              <a:ext uri="{FF2B5EF4-FFF2-40B4-BE49-F238E27FC236}">
                <a16:creationId xmlns:a16="http://schemas.microsoft.com/office/drawing/2014/main" id="{8D490F3E-03E6-4BC8-9BA5-ACDA6DC0168E}"/>
              </a:ext>
            </a:extLst>
          </p:cNvPr>
          <p:cNvSpPr txBox="1"/>
          <p:nvPr/>
        </p:nvSpPr>
        <p:spPr>
          <a:xfrm rot="20384670" flipH="1">
            <a:off x="6271335" y="1374739"/>
            <a:ext cx="1447280" cy="210442"/>
          </a:xfrm>
          <a:prstGeom prst="rect">
            <a:avLst/>
          </a:prstGeom>
          <a:noFill/>
        </p:spPr>
        <p:txBody>
          <a:bodyPr wrap="square" rtlCol="0" anchor="ctr">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err="1">
                <a:ln>
                  <a:noFill/>
                </a:ln>
                <a:solidFill>
                  <a:srgbClr val="212121"/>
                </a:solidFill>
                <a:effectLst/>
                <a:uLnTx/>
                <a:uFillTx/>
                <a:latin typeface="Nunito ExtraBold"/>
                <a:ea typeface="+mn-ea"/>
                <a:cs typeface="Arial" pitchFamily="34" charset="0"/>
              </a:rPr>
              <a:t>Eng</a:t>
            </a: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 Unit 3M Revenue</a:t>
            </a:r>
          </a:p>
        </p:txBody>
      </p:sp>
      <p:sp>
        <p:nvSpPr>
          <p:cNvPr id="46" name="TextBox 45">
            <a:extLst>
              <a:ext uri="{FF2B5EF4-FFF2-40B4-BE49-F238E27FC236}">
                <a16:creationId xmlns:a16="http://schemas.microsoft.com/office/drawing/2014/main" id="{CA130A00-1810-449A-B643-75A3FD1BD3F5}"/>
              </a:ext>
            </a:extLst>
          </p:cNvPr>
          <p:cNvSpPr txBox="1"/>
          <p:nvPr/>
        </p:nvSpPr>
        <p:spPr>
          <a:xfrm rot="18000000" flipH="1">
            <a:off x="7307278" y="1605815"/>
            <a:ext cx="813109" cy="427809"/>
          </a:xfrm>
          <a:prstGeom prst="rect">
            <a:avLst/>
          </a:prstGeom>
          <a:noFill/>
        </p:spPr>
        <p:txBody>
          <a:bodyPr wrap="square" rtlCol="0" anchor="ctr">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Automation Excel Center 5 M Eur</a:t>
            </a:r>
          </a:p>
        </p:txBody>
      </p:sp>
      <p:sp>
        <p:nvSpPr>
          <p:cNvPr id="47" name="TextBox 46">
            <a:extLst>
              <a:ext uri="{FF2B5EF4-FFF2-40B4-BE49-F238E27FC236}">
                <a16:creationId xmlns:a16="http://schemas.microsoft.com/office/drawing/2014/main" id="{90BF1CF1-9361-45C3-9F90-0EC15D5F9945}"/>
              </a:ext>
            </a:extLst>
          </p:cNvPr>
          <p:cNvSpPr txBox="1"/>
          <p:nvPr/>
        </p:nvSpPr>
        <p:spPr>
          <a:xfrm rot="19411392" flipH="1">
            <a:off x="6656500" y="1602423"/>
            <a:ext cx="1102798" cy="210442"/>
          </a:xfrm>
          <a:prstGeom prst="rect">
            <a:avLst/>
          </a:prstGeom>
          <a:noFill/>
        </p:spPr>
        <p:txBody>
          <a:bodyPr wrap="square" rtlCol="0" anchor="ctr">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AR/MR Unit 1.5 M</a:t>
            </a:r>
          </a:p>
        </p:txBody>
      </p:sp>
      <p:sp>
        <p:nvSpPr>
          <p:cNvPr id="48" name="Shape 431">
            <a:extLst>
              <a:ext uri="{FF2B5EF4-FFF2-40B4-BE49-F238E27FC236}">
                <a16:creationId xmlns:a16="http://schemas.microsoft.com/office/drawing/2014/main" id="{CF3BA598-73CA-4DBE-882A-1D859622FE79}"/>
              </a:ext>
            </a:extLst>
          </p:cNvPr>
          <p:cNvSpPr txBox="1">
            <a:spLocks/>
          </p:cNvSpPr>
          <p:nvPr/>
        </p:nvSpPr>
        <p:spPr>
          <a:xfrm>
            <a:off x="393192" y="204696"/>
            <a:ext cx="8750808"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FFFFFF"/>
              </a:buClr>
              <a:buSzPts val="3600"/>
              <a:buFont typeface="Arial"/>
              <a:buNone/>
              <a:tabLst/>
              <a:defRPr/>
            </a:pPr>
            <a:r>
              <a:rPr kumimoji="0" lang="en-US" sz="2900" b="0" i="0" u="none" strike="noStrike" kern="0" cap="none" spc="0" normalizeH="0" baseline="0" noProof="0">
                <a:ln>
                  <a:noFill/>
                </a:ln>
                <a:solidFill>
                  <a:srgbClr val="323232"/>
                </a:solidFill>
                <a:effectLst/>
                <a:uLnTx/>
                <a:uFillTx/>
                <a:latin typeface="Nunito ExtraBold"/>
                <a:ea typeface="Nunito ExtraBold"/>
                <a:cs typeface="Nunito ExtraBold"/>
                <a:sym typeface="Nunito ExtraBold"/>
              </a:rPr>
              <a:t>Aspiration map - R&amp;D &amp; Embedded Systems</a:t>
            </a:r>
            <a:r>
              <a:rPr kumimoji="0" lang="en-US" sz="2900" b="0" i="0" u="none" strike="noStrike" kern="0" cap="none" spc="0" normalizeH="0" baseline="0" noProof="0">
                <a:ln>
                  <a:noFill/>
                </a:ln>
                <a:solidFill>
                  <a:srgbClr val="E7357E"/>
                </a:solidFill>
                <a:effectLst/>
                <a:uLnTx/>
                <a:uFillTx/>
                <a:latin typeface="Nunito ExtraBold"/>
                <a:ea typeface="Nunito ExtraBold"/>
                <a:cs typeface="Nunito ExtraBold"/>
                <a:sym typeface="Nunito ExtraBold"/>
              </a:rPr>
              <a:t>.</a:t>
            </a:r>
          </a:p>
        </p:txBody>
      </p:sp>
      <p:pic>
        <p:nvPicPr>
          <p:cNvPr id="49" name="Picture 48">
            <a:extLst>
              <a:ext uri="{FF2B5EF4-FFF2-40B4-BE49-F238E27FC236}">
                <a16:creationId xmlns:a16="http://schemas.microsoft.com/office/drawing/2014/main" id="{23B1866C-5CFE-4205-B152-07D9A3ACA8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7023" y="-179553"/>
            <a:ext cx="918974" cy="917450"/>
          </a:xfrm>
          <a:prstGeom prst="rect">
            <a:avLst/>
          </a:prstGeom>
        </p:spPr>
      </p:pic>
      <p:sp>
        <p:nvSpPr>
          <p:cNvPr id="51" name="Oval 50">
            <a:extLst>
              <a:ext uri="{FF2B5EF4-FFF2-40B4-BE49-F238E27FC236}">
                <a16:creationId xmlns:a16="http://schemas.microsoft.com/office/drawing/2014/main" id="{0AE5F2AE-045A-412B-8C78-CDD9C00FA6F2}"/>
              </a:ext>
            </a:extLst>
          </p:cNvPr>
          <p:cNvSpPr/>
          <p:nvPr/>
        </p:nvSpPr>
        <p:spPr>
          <a:xfrm>
            <a:off x="7473183" y="800505"/>
            <a:ext cx="1017384" cy="619117"/>
          </a:xfrm>
          <a:prstGeom prst="ellipse">
            <a:avLst/>
          </a:prstGeom>
          <a:solidFill>
            <a:srgbClr val="E735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30" b="1" i="0" u="none" strike="noStrike" kern="1200" cap="none" spc="0" normalizeH="0" baseline="0" noProof="0">
                <a:ln>
                  <a:noFill/>
                </a:ln>
                <a:solidFill>
                  <a:srgbClr val="FFFFFF"/>
                </a:solidFill>
                <a:effectLst/>
                <a:uLnTx/>
                <a:uFillTx/>
                <a:latin typeface="Nunito ExtraBold"/>
                <a:ea typeface="+mn-ea"/>
                <a:cs typeface="Arial" panose="020B0604020202020204" pitchFamily="34" charset="0"/>
              </a:rPr>
              <a:t>Future </a:t>
            </a:r>
            <a:br>
              <a:rPr kumimoji="0" lang="en-US" sz="830" b="1" i="0" u="none" strike="noStrike" kern="1200" cap="none" spc="0" normalizeH="0" baseline="0" noProof="0">
                <a:ln>
                  <a:noFill/>
                </a:ln>
                <a:solidFill>
                  <a:srgbClr val="FFFFFF"/>
                </a:solidFill>
                <a:effectLst/>
                <a:uLnTx/>
                <a:uFillTx/>
                <a:latin typeface="Nunito ExtraBold"/>
                <a:ea typeface="+mn-ea"/>
                <a:cs typeface="Arial" panose="020B0604020202020204" pitchFamily="34" charset="0"/>
              </a:rPr>
            </a:br>
            <a:r>
              <a:rPr kumimoji="0" lang="en-US" sz="830" b="1" i="0" u="none" strike="noStrike" kern="1200" cap="none" spc="0" normalizeH="0" baseline="0" noProof="0">
                <a:ln>
                  <a:noFill/>
                </a:ln>
                <a:solidFill>
                  <a:srgbClr val="FFFFFF"/>
                </a:solidFill>
                <a:effectLst/>
                <a:uLnTx/>
                <a:uFillTx/>
                <a:latin typeface="Nunito ExtraBold"/>
                <a:ea typeface="+mn-ea"/>
                <a:cs typeface="Arial" panose="020B0604020202020204" pitchFamily="34" charset="0"/>
              </a:rPr>
              <a:t>State</a:t>
            </a:r>
          </a:p>
        </p:txBody>
      </p:sp>
      <p:sp>
        <p:nvSpPr>
          <p:cNvPr id="52" name="Oval 51">
            <a:extLst>
              <a:ext uri="{FF2B5EF4-FFF2-40B4-BE49-F238E27FC236}">
                <a16:creationId xmlns:a16="http://schemas.microsoft.com/office/drawing/2014/main" id="{7CDF8B74-7721-40D1-B5E4-69C88851B5D9}"/>
              </a:ext>
            </a:extLst>
          </p:cNvPr>
          <p:cNvSpPr/>
          <p:nvPr/>
        </p:nvSpPr>
        <p:spPr>
          <a:xfrm>
            <a:off x="636233" y="4215927"/>
            <a:ext cx="1017384" cy="619117"/>
          </a:xfrm>
          <a:prstGeom prst="ellipse">
            <a:avLst/>
          </a:prstGeom>
          <a:solidFill>
            <a:srgbClr val="E735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30" b="1" i="0" u="none" strike="noStrike" kern="1200" cap="none" spc="0" normalizeH="0" baseline="0" noProof="0">
                <a:ln>
                  <a:noFill/>
                </a:ln>
                <a:solidFill>
                  <a:srgbClr val="FFFFFF"/>
                </a:solidFill>
                <a:effectLst/>
                <a:uLnTx/>
                <a:uFillTx/>
                <a:latin typeface="Nunito ExtraBold"/>
                <a:ea typeface="+mn-ea"/>
                <a:cs typeface="Arial" panose="020B0604020202020204" pitchFamily="34" charset="0"/>
              </a:rPr>
              <a:t>Current State</a:t>
            </a:r>
          </a:p>
        </p:txBody>
      </p:sp>
    </p:spTree>
    <p:extLst>
      <p:ext uri="{BB962C8B-B14F-4D97-AF65-F5344CB8AC3E}">
        <p14:creationId xmlns:p14="http://schemas.microsoft.com/office/powerpoint/2010/main" val="41060132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a:extLst>
              <a:ext uri="{FF2B5EF4-FFF2-40B4-BE49-F238E27FC236}">
                <a16:creationId xmlns:a16="http://schemas.microsoft.com/office/drawing/2014/main" id="{40E11078-B0CC-4F60-9494-14C617AA64BC}"/>
              </a:ext>
            </a:extLst>
          </p:cNvPr>
          <p:cNvSpPr/>
          <p:nvPr/>
        </p:nvSpPr>
        <p:spPr>
          <a:xfrm>
            <a:off x="5587604" y="33338"/>
            <a:ext cx="5381625" cy="5381625"/>
          </a:xfrm>
          <a:prstGeom prst="ellipse">
            <a:avLst/>
          </a:prstGeom>
          <a:solidFill>
            <a:srgbClr val="E7357E"/>
          </a:solidFill>
          <a:ln>
            <a:noFill/>
          </a:ln>
        </p:spPr>
        <p:txBody>
          <a:bodyPr spcFirstLastPara="1" lIns="91425" tIns="91425" rIns="91425" bIns="91425" anchor="ctr"/>
          <a:lstStyle/>
          <a:p>
            <a:pPr defTabSz="914378">
              <a:buClr>
                <a:srgbClr val="000000"/>
              </a:buClr>
              <a:defRPr/>
            </a:pPr>
            <a:endParaRPr sz="1400" kern="0">
              <a:solidFill>
                <a:srgbClr val="000000"/>
              </a:solidFill>
              <a:latin typeface="Arial"/>
              <a:cs typeface="Arial"/>
              <a:sym typeface="Arial"/>
            </a:endParaRPr>
          </a:p>
        </p:txBody>
      </p:sp>
      <p:sp>
        <p:nvSpPr>
          <p:cNvPr id="71" name="Shape 71">
            <a:extLst>
              <a:ext uri="{FF2B5EF4-FFF2-40B4-BE49-F238E27FC236}">
                <a16:creationId xmlns:a16="http://schemas.microsoft.com/office/drawing/2014/main" id="{F65C134E-B767-446B-B37C-003CFF752149}"/>
              </a:ext>
            </a:extLst>
          </p:cNvPr>
          <p:cNvSpPr/>
          <p:nvPr/>
        </p:nvSpPr>
        <p:spPr>
          <a:xfrm>
            <a:off x="5657850" y="-119063"/>
            <a:ext cx="5381625" cy="5381625"/>
          </a:xfrm>
          <a:prstGeom prst="ellipse">
            <a:avLst/>
          </a:prstGeom>
          <a:solidFill>
            <a:srgbClr val="9D15E1"/>
          </a:solidFill>
          <a:ln>
            <a:noFill/>
          </a:ln>
        </p:spPr>
        <p:txBody>
          <a:bodyPr spcFirstLastPara="1" lIns="91425" tIns="91425" rIns="91425" bIns="91425" anchor="ctr"/>
          <a:lstStyle/>
          <a:p>
            <a:pPr defTabSz="914378">
              <a:buClr>
                <a:srgbClr val="000000"/>
              </a:buClr>
              <a:defRPr/>
            </a:pPr>
            <a:r>
              <a:rPr lang="en" sz="1400" kern="0">
                <a:solidFill>
                  <a:srgbClr val="000000"/>
                </a:solidFill>
                <a:latin typeface="Arial"/>
                <a:cs typeface="Arial"/>
                <a:sym typeface="Arial"/>
              </a:rPr>
              <a:t> </a:t>
            </a:r>
            <a:endParaRPr sz="1400" kern="0">
              <a:solidFill>
                <a:srgbClr val="000000"/>
              </a:solidFill>
              <a:latin typeface="Arial"/>
              <a:cs typeface="Arial"/>
              <a:sym typeface="Arial"/>
            </a:endParaRPr>
          </a:p>
        </p:txBody>
      </p:sp>
      <p:pic>
        <p:nvPicPr>
          <p:cNvPr id="72" name="Shape 72">
            <a:extLst>
              <a:ext uri="{FF2B5EF4-FFF2-40B4-BE49-F238E27FC236}">
                <a16:creationId xmlns:a16="http://schemas.microsoft.com/office/drawing/2014/main" id="{3CF418BA-5B59-427B-A034-D37EA9EC0CFB}"/>
              </a:ext>
            </a:extLst>
          </p:cNvPr>
          <p:cNvPicPr preferRelativeResize="0"/>
          <p:nvPr/>
        </p:nvPicPr>
        <p:blipFill rotWithShape="1">
          <a:blip r:embed="rId3">
            <a:alphaModFix/>
          </a:blip>
          <a:srcRect l="27080" r="6253"/>
          <a:stretch/>
        </p:blipFill>
        <p:spPr>
          <a:xfrm>
            <a:off x="5657850" y="-119325"/>
            <a:ext cx="5382000" cy="5382000"/>
          </a:xfrm>
          <a:prstGeom prst="ellipse">
            <a:avLst/>
          </a:prstGeom>
          <a:noFill/>
          <a:ln>
            <a:noFill/>
          </a:ln>
        </p:spPr>
      </p:pic>
      <p:sp>
        <p:nvSpPr>
          <p:cNvPr id="12" name="Shape 430">
            <a:extLst>
              <a:ext uri="{FF2B5EF4-FFF2-40B4-BE49-F238E27FC236}">
                <a16:creationId xmlns:a16="http://schemas.microsoft.com/office/drawing/2014/main" id="{8E326C54-82B9-443C-9B9F-50D8ACDFB587}"/>
              </a:ext>
            </a:extLst>
          </p:cNvPr>
          <p:cNvSpPr txBox="1">
            <a:spLocks/>
          </p:cNvSpPr>
          <p:nvPr/>
        </p:nvSpPr>
        <p:spPr>
          <a:xfrm>
            <a:off x="390525" y="1800225"/>
            <a:ext cx="5045869" cy="2677716"/>
          </a:xfrm>
          <a:prstGeom prst="rect">
            <a:avLst/>
          </a:prstGeom>
          <a:noFill/>
          <a:ln>
            <a:noFill/>
          </a:ln>
        </p:spPr>
        <p:txBody>
          <a:bodyPr spcFirstLastPara="1" lIns="91425" tIns="91425" rIns="91425" bIns="91425"/>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0" indent="0" algn="just" defTabSz="914378">
              <a:buClr>
                <a:srgbClr val="ADADAD"/>
              </a:buClr>
              <a:buNone/>
              <a:defRPr/>
            </a:pPr>
            <a:r>
              <a:rPr lang="en-US" sz="1050" kern="0">
                <a:solidFill>
                  <a:srgbClr val="848484"/>
                </a:solidFill>
                <a:latin typeface="Nunito SemiBold"/>
              </a:rPr>
              <a:t>RINF TECH is a technology and engineering company which enables organizations’ growth through digital transformation.</a:t>
            </a:r>
          </a:p>
          <a:p>
            <a:pPr marL="0" indent="0" algn="just" defTabSz="914378">
              <a:buClr>
                <a:srgbClr val="ADADAD"/>
              </a:buClr>
              <a:buNone/>
              <a:defRPr/>
            </a:pPr>
            <a:endParaRPr lang="en-US" sz="1050" kern="0">
              <a:solidFill>
                <a:srgbClr val="848484"/>
              </a:solidFill>
              <a:latin typeface="Nunito SemiBold"/>
            </a:endParaRPr>
          </a:p>
          <a:p>
            <a:pPr marL="0" indent="0" algn="just" defTabSz="914378">
              <a:buClr>
                <a:srgbClr val="ADADAD"/>
              </a:buClr>
              <a:buNone/>
              <a:defRPr/>
            </a:pPr>
            <a:r>
              <a:rPr lang="en-US" sz="1050" kern="0">
                <a:solidFill>
                  <a:srgbClr val="848484"/>
                </a:solidFill>
                <a:latin typeface="Nunito SemiBold"/>
              </a:rPr>
              <a:t>We bridge the gap between hardware and software, delivering innovative digital products and services. We are specialized in automotive software, enterprise applications for digital transformations, artificial intelligence research &amp; development and robotics automations.</a:t>
            </a:r>
          </a:p>
          <a:p>
            <a:pPr marL="0" indent="0" algn="just" defTabSz="914378">
              <a:buClr>
                <a:srgbClr val="ADADAD"/>
              </a:buClr>
              <a:buNone/>
              <a:defRPr/>
            </a:pPr>
            <a:endParaRPr lang="en-US" sz="1050" kern="0">
              <a:solidFill>
                <a:srgbClr val="848484"/>
              </a:solidFill>
              <a:latin typeface="Nunito SemiBold"/>
            </a:endParaRPr>
          </a:p>
          <a:p>
            <a:pPr marL="0" indent="0" algn="just" defTabSz="914378">
              <a:buClr>
                <a:srgbClr val="ADADAD"/>
              </a:buClr>
              <a:buNone/>
              <a:defRPr/>
            </a:pPr>
            <a:r>
              <a:rPr lang="en-US" sz="1050" kern="0">
                <a:solidFill>
                  <a:srgbClr val="848484"/>
                </a:solidFill>
                <a:latin typeface="Nunito SemiBold"/>
              </a:rPr>
              <a:t>Started locally, developed globally – RINF TECH is an entrepreneurial organization, which expanded in Europe, featuring 4 delivery centers in Bucharest, Timisoara, Kyiv, Sofia and business offices in Berlin, London and Paris. </a:t>
            </a:r>
          </a:p>
          <a:p>
            <a:pPr marL="0" indent="0" algn="just" defTabSz="914378">
              <a:buClr>
                <a:srgbClr val="ADADAD"/>
              </a:buClr>
              <a:buNone/>
              <a:defRPr/>
            </a:pPr>
            <a:endParaRPr lang="en-US" sz="1050" kern="0">
              <a:solidFill>
                <a:srgbClr val="848484"/>
              </a:solidFill>
              <a:latin typeface="Nunito SemiBold"/>
            </a:endParaRPr>
          </a:p>
          <a:p>
            <a:pPr marL="0" indent="0" algn="just" defTabSz="914378">
              <a:buClr>
                <a:srgbClr val="ADADAD"/>
              </a:buClr>
              <a:buNone/>
              <a:defRPr/>
            </a:pPr>
            <a:r>
              <a:rPr lang="en-US" sz="1050" kern="0">
                <a:solidFill>
                  <a:srgbClr val="848484"/>
                </a:solidFill>
                <a:latin typeface="Nunito SemiBold"/>
              </a:rPr>
              <a:t>Recently we have developed our own product, building on our strategy of expanding our R&amp;D and Robotics capabilities: MATT, a complete testing solution for devices that incorporate any physical input such as touchscreens or buttons. </a:t>
            </a:r>
            <a:r>
              <a:rPr lang="en-US" sz="1350">
                <a:solidFill>
                  <a:srgbClr val="ADADAD"/>
                </a:solidFill>
              </a:rPr>
              <a:t> </a:t>
            </a:r>
          </a:p>
          <a:p>
            <a:pPr marL="0" indent="0" algn="just" defTabSz="914378">
              <a:buClr>
                <a:srgbClr val="ADADAD"/>
              </a:buClr>
              <a:buNone/>
              <a:defRPr/>
            </a:pPr>
            <a:endParaRPr lang="en-US" sz="1050" kern="0">
              <a:solidFill>
                <a:srgbClr val="848484"/>
              </a:solidFill>
              <a:latin typeface="Nunito SemiBold"/>
              <a:ea typeface="Nunito SemiBold"/>
              <a:cs typeface="Nunito SemiBold"/>
              <a:sym typeface="Nunito SemiBold"/>
            </a:endParaRPr>
          </a:p>
          <a:p>
            <a:pPr marL="0" indent="0" algn="just" defTabSz="914378">
              <a:buClr>
                <a:srgbClr val="ADADAD"/>
              </a:buClr>
              <a:buNone/>
              <a:defRPr/>
            </a:pPr>
            <a:endParaRPr lang="en-US" sz="1100" kern="0">
              <a:solidFill>
                <a:srgbClr val="848484"/>
              </a:solidFill>
              <a:latin typeface="Nunito SemiBold"/>
              <a:ea typeface="Nunito SemiBold"/>
              <a:cs typeface="Nunito SemiBold"/>
              <a:sym typeface="Nunito SemiBold"/>
            </a:endParaRPr>
          </a:p>
        </p:txBody>
      </p:sp>
      <p:sp>
        <p:nvSpPr>
          <p:cNvPr id="11270" name="Shape 431">
            <a:extLst>
              <a:ext uri="{FF2B5EF4-FFF2-40B4-BE49-F238E27FC236}">
                <a16:creationId xmlns:a16="http://schemas.microsoft.com/office/drawing/2014/main" id="{5A3C5E2D-E6FF-4D36-AE0F-B5EA85723371}"/>
              </a:ext>
            </a:extLst>
          </p:cNvPr>
          <p:cNvSpPr txBox="1">
            <a:spLocks noGrp="1" noChangeArrowheads="1"/>
          </p:cNvSpPr>
          <p:nvPr>
            <p:ph type="title"/>
          </p:nvPr>
        </p:nvSpPr>
        <p:spPr>
          <a:xfrm>
            <a:off x="390526" y="822723"/>
            <a:ext cx="4269581" cy="977503"/>
          </a:xfrm>
        </p:spPr>
        <p:txBody>
          <a:bodyPr spcFirstLastPara="1" wrap="square" lIns="91425" tIns="91425" rIns="91425" bIns="91425" anchor="ctr" anchorCtr="0"/>
          <a:lstStyle/>
          <a:p>
            <a:pPr algn="l" eaLnBrk="1" hangingPunct="1">
              <a:spcBef>
                <a:spcPct val="0"/>
              </a:spcBef>
              <a:spcAft>
                <a:spcPct val="0"/>
              </a:spcAft>
              <a:buClr>
                <a:srgbClr val="FFFFFF"/>
              </a:buClr>
            </a:pPr>
            <a:r>
              <a:rPr lang="en-US" altLang="en-US">
                <a:solidFill>
                  <a:srgbClr val="323232"/>
                </a:solidFill>
                <a:latin typeface="Nunito ExtraBold" panose="00000900000000000000" pitchFamily="2" charset="0"/>
                <a:cs typeface="Nunito ExtraBold" panose="00000900000000000000" pitchFamily="2" charset="0"/>
                <a:sym typeface="Nunito ExtraBold" panose="00000900000000000000" pitchFamily="2" charset="0"/>
              </a:rPr>
              <a:t>Who we are</a:t>
            </a:r>
            <a:r>
              <a:rPr lang="en-US" altLang="en-US">
                <a:solidFill>
                  <a:srgbClr val="E7357E"/>
                </a:solidFill>
                <a:latin typeface="Nunito ExtraBold" panose="00000900000000000000" pitchFamily="2" charset="0"/>
                <a:cs typeface="Nunito ExtraBold" panose="00000900000000000000" pitchFamily="2" charset="0"/>
                <a:sym typeface="Nunito ExtraBold" panose="00000900000000000000" pitchFamily="2" charset="0"/>
              </a:rPr>
              <a:t>.</a:t>
            </a:r>
          </a:p>
        </p:txBody>
      </p:sp>
      <p:pic>
        <p:nvPicPr>
          <p:cNvPr id="11271" name="Picture 14">
            <a:extLst>
              <a:ext uri="{FF2B5EF4-FFF2-40B4-BE49-F238E27FC236}">
                <a16:creationId xmlns:a16="http://schemas.microsoft.com/office/drawing/2014/main" id="{16757462-08D0-4C0F-8324-5B6923F894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5572" y="-183356"/>
            <a:ext cx="917972" cy="917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28790CD4-E3E3-448F-B16F-78A05D70851E}"/>
              </a:ext>
            </a:extLst>
          </p:cNvPr>
          <p:cNvSpPr/>
          <p:nvPr/>
        </p:nvSpPr>
        <p:spPr>
          <a:xfrm>
            <a:off x="6119148" y="838963"/>
            <a:ext cx="1872785" cy="21579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909090"/>
                </a:solidFill>
                <a:effectLst/>
                <a:uLnTx/>
                <a:uFillTx/>
                <a:latin typeface="Nunito ExtraBold"/>
                <a:ea typeface="+mn-ea"/>
                <a:cs typeface="Arial" panose="020B0604020202020204" pitchFamily="34" charset="0"/>
              </a:rPr>
              <a:t>2023</a:t>
            </a:r>
          </a:p>
        </p:txBody>
      </p:sp>
      <p:grpSp>
        <p:nvGrpSpPr>
          <p:cNvPr id="5" name="Group 4"/>
          <p:cNvGrpSpPr/>
          <p:nvPr/>
        </p:nvGrpSpPr>
        <p:grpSpPr>
          <a:xfrm>
            <a:off x="1152144" y="1106424"/>
            <a:ext cx="6837842" cy="3416779"/>
            <a:chOff x="1537198" y="1478277"/>
            <a:chExt cx="9117123" cy="4555705"/>
          </a:xfrm>
        </p:grpSpPr>
        <p:grpSp>
          <p:nvGrpSpPr>
            <p:cNvPr id="64" name="Group 63"/>
            <p:cNvGrpSpPr/>
            <p:nvPr/>
          </p:nvGrpSpPr>
          <p:grpSpPr>
            <a:xfrm>
              <a:off x="1537199" y="1478278"/>
              <a:ext cx="9117122" cy="4555703"/>
              <a:chOff x="912813" y="1049338"/>
              <a:chExt cx="10058401" cy="5033963"/>
            </a:xfrm>
          </p:grpSpPr>
          <p:sp>
            <p:nvSpPr>
              <p:cNvPr id="70" name="Freeform 6"/>
              <p:cNvSpPr>
                <a:spLocks/>
              </p:cNvSpPr>
              <p:nvPr/>
            </p:nvSpPr>
            <p:spPr bwMode="auto">
              <a:xfrm>
                <a:off x="5938838" y="1049338"/>
                <a:ext cx="5032375" cy="2706688"/>
              </a:xfrm>
              <a:custGeom>
                <a:avLst/>
                <a:gdLst>
                  <a:gd name="T0" fmla="*/ 1411 w 3170"/>
                  <a:gd name="T1" fmla="*/ 0 h 1705"/>
                  <a:gd name="T2" fmla="*/ 1448 w 3170"/>
                  <a:gd name="T3" fmla="*/ 199 h 1705"/>
                  <a:gd name="T4" fmla="*/ 1513 w 3170"/>
                  <a:gd name="T5" fmla="*/ 374 h 1705"/>
                  <a:gd name="T6" fmla="*/ 1601 w 3170"/>
                  <a:gd name="T7" fmla="*/ 522 h 1705"/>
                  <a:gd name="T8" fmla="*/ 1711 w 3170"/>
                  <a:gd name="T9" fmla="*/ 647 h 1705"/>
                  <a:gd name="T10" fmla="*/ 1836 w 3170"/>
                  <a:gd name="T11" fmla="*/ 751 h 1705"/>
                  <a:gd name="T12" fmla="*/ 1972 w 3170"/>
                  <a:gd name="T13" fmla="*/ 835 h 1705"/>
                  <a:gd name="T14" fmla="*/ 2116 w 3170"/>
                  <a:gd name="T15" fmla="*/ 903 h 1705"/>
                  <a:gd name="T16" fmla="*/ 2264 w 3170"/>
                  <a:gd name="T17" fmla="*/ 952 h 1705"/>
                  <a:gd name="T18" fmla="*/ 2414 w 3170"/>
                  <a:gd name="T19" fmla="*/ 991 h 1705"/>
                  <a:gd name="T20" fmla="*/ 2559 w 3170"/>
                  <a:gd name="T21" fmla="*/ 1016 h 1705"/>
                  <a:gd name="T22" fmla="*/ 2698 w 3170"/>
                  <a:gd name="T23" fmla="*/ 1031 h 1705"/>
                  <a:gd name="T24" fmla="*/ 2826 w 3170"/>
                  <a:gd name="T25" fmla="*/ 1041 h 1705"/>
                  <a:gd name="T26" fmla="*/ 2940 w 3170"/>
                  <a:gd name="T27" fmla="*/ 1043 h 1705"/>
                  <a:gd name="T28" fmla="*/ 3036 w 3170"/>
                  <a:gd name="T29" fmla="*/ 1041 h 1705"/>
                  <a:gd name="T30" fmla="*/ 3107 w 3170"/>
                  <a:gd name="T31" fmla="*/ 1037 h 1705"/>
                  <a:gd name="T32" fmla="*/ 3153 w 3170"/>
                  <a:gd name="T33" fmla="*/ 1033 h 1705"/>
                  <a:gd name="T34" fmla="*/ 3170 w 3170"/>
                  <a:gd name="T35" fmla="*/ 1031 h 1705"/>
                  <a:gd name="T36" fmla="*/ 3166 w 3170"/>
                  <a:gd name="T37" fmla="*/ 1692 h 1705"/>
                  <a:gd name="T38" fmla="*/ 3132 w 3170"/>
                  <a:gd name="T39" fmla="*/ 1694 h 1705"/>
                  <a:gd name="T40" fmla="*/ 3068 w 3170"/>
                  <a:gd name="T41" fmla="*/ 1698 h 1705"/>
                  <a:gd name="T42" fmla="*/ 2976 w 3170"/>
                  <a:gd name="T43" fmla="*/ 1702 h 1705"/>
                  <a:gd name="T44" fmla="*/ 2859 w 3170"/>
                  <a:gd name="T45" fmla="*/ 1705 h 1705"/>
                  <a:gd name="T46" fmla="*/ 2723 w 3170"/>
                  <a:gd name="T47" fmla="*/ 1703 h 1705"/>
                  <a:gd name="T48" fmla="*/ 2565 w 3170"/>
                  <a:gd name="T49" fmla="*/ 1700 h 1705"/>
                  <a:gd name="T50" fmla="*/ 2394 w 3170"/>
                  <a:gd name="T51" fmla="*/ 1690 h 1705"/>
                  <a:gd name="T52" fmla="*/ 2208 w 3170"/>
                  <a:gd name="T53" fmla="*/ 1675 h 1705"/>
                  <a:gd name="T54" fmla="*/ 2014 w 3170"/>
                  <a:gd name="T55" fmla="*/ 1650 h 1705"/>
                  <a:gd name="T56" fmla="*/ 1814 w 3170"/>
                  <a:gd name="T57" fmla="*/ 1617 h 1705"/>
                  <a:gd name="T58" fmla="*/ 1611 w 3170"/>
                  <a:gd name="T59" fmla="*/ 1571 h 1705"/>
                  <a:gd name="T60" fmla="*/ 1406 w 3170"/>
                  <a:gd name="T61" fmla="*/ 1515 h 1705"/>
                  <a:gd name="T62" fmla="*/ 1204 w 3170"/>
                  <a:gd name="T63" fmla="*/ 1446 h 1705"/>
                  <a:gd name="T64" fmla="*/ 1008 w 3170"/>
                  <a:gd name="T65" fmla="*/ 1362 h 1705"/>
                  <a:gd name="T66" fmla="*/ 820 w 3170"/>
                  <a:gd name="T67" fmla="*/ 1262 h 1705"/>
                  <a:gd name="T68" fmla="*/ 645 w 3170"/>
                  <a:gd name="T69" fmla="*/ 1145 h 1705"/>
                  <a:gd name="T70" fmla="*/ 484 w 3170"/>
                  <a:gd name="T71" fmla="*/ 1008 h 1705"/>
                  <a:gd name="T72" fmla="*/ 340 w 3170"/>
                  <a:gd name="T73" fmla="*/ 851 h 1705"/>
                  <a:gd name="T74" fmla="*/ 217 w 3170"/>
                  <a:gd name="T75" fmla="*/ 674 h 1705"/>
                  <a:gd name="T76" fmla="*/ 117 w 3170"/>
                  <a:gd name="T77" fmla="*/ 472 h 1705"/>
                  <a:gd name="T78" fmla="*/ 44 w 3170"/>
                  <a:gd name="T79" fmla="*/ 249 h 1705"/>
                  <a:gd name="T80" fmla="*/ 0 w 3170"/>
                  <a:gd name="T81" fmla="*/ 0 h 1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70" h="1705">
                    <a:moveTo>
                      <a:pt x="0" y="0"/>
                    </a:moveTo>
                    <a:lnTo>
                      <a:pt x="1411" y="0"/>
                    </a:lnTo>
                    <a:lnTo>
                      <a:pt x="1427" y="103"/>
                    </a:lnTo>
                    <a:lnTo>
                      <a:pt x="1448" y="199"/>
                    </a:lnTo>
                    <a:lnTo>
                      <a:pt x="1478" y="290"/>
                    </a:lnTo>
                    <a:lnTo>
                      <a:pt x="1513" y="374"/>
                    </a:lnTo>
                    <a:lnTo>
                      <a:pt x="1555" y="451"/>
                    </a:lnTo>
                    <a:lnTo>
                      <a:pt x="1601" y="522"/>
                    </a:lnTo>
                    <a:lnTo>
                      <a:pt x="1655" y="587"/>
                    </a:lnTo>
                    <a:lnTo>
                      <a:pt x="1711" y="647"/>
                    </a:lnTo>
                    <a:lnTo>
                      <a:pt x="1770" y="701"/>
                    </a:lnTo>
                    <a:lnTo>
                      <a:pt x="1836" y="751"/>
                    </a:lnTo>
                    <a:lnTo>
                      <a:pt x="1901" y="795"/>
                    </a:lnTo>
                    <a:lnTo>
                      <a:pt x="1972" y="835"/>
                    </a:lnTo>
                    <a:lnTo>
                      <a:pt x="2043" y="870"/>
                    </a:lnTo>
                    <a:lnTo>
                      <a:pt x="2116" y="903"/>
                    </a:lnTo>
                    <a:lnTo>
                      <a:pt x="2189" y="929"/>
                    </a:lnTo>
                    <a:lnTo>
                      <a:pt x="2264" y="952"/>
                    </a:lnTo>
                    <a:lnTo>
                      <a:pt x="2339" y="974"/>
                    </a:lnTo>
                    <a:lnTo>
                      <a:pt x="2414" y="991"/>
                    </a:lnTo>
                    <a:lnTo>
                      <a:pt x="2486" y="1004"/>
                    </a:lnTo>
                    <a:lnTo>
                      <a:pt x="2559" y="1016"/>
                    </a:lnTo>
                    <a:lnTo>
                      <a:pt x="2630" y="1025"/>
                    </a:lnTo>
                    <a:lnTo>
                      <a:pt x="2698" y="1031"/>
                    </a:lnTo>
                    <a:lnTo>
                      <a:pt x="2765" y="1037"/>
                    </a:lnTo>
                    <a:lnTo>
                      <a:pt x="2826" y="1041"/>
                    </a:lnTo>
                    <a:lnTo>
                      <a:pt x="2886" y="1041"/>
                    </a:lnTo>
                    <a:lnTo>
                      <a:pt x="2940" y="1043"/>
                    </a:lnTo>
                    <a:lnTo>
                      <a:pt x="2990" y="1043"/>
                    </a:lnTo>
                    <a:lnTo>
                      <a:pt x="3036" y="1041"/>
                    </a:lnTo>
                    <a:lnTo>
                      <a:pt x="3074" y="1039"/>
                    </a:lnTo>
                    <a:lnTo>
                      <a:pt x="3107" y="1037"/>
                    </a:lnTo>
                    <a:lnTo>
                      <a:pt x="3134" y="1035"/>
                    </a:lnTo>
                    <a:lnTo>
                      <a:pt x="3153" y="1033"/>
                    </a:lnTo>
                    <a:lnTo>
                      <a:pt x="3166" y="1033"/>
                    </a:lnTo>
                    <a:lnTo>
                      <a:pt x="3170" y="1031"/>
                    </a:lnTo>
                    <a:lnTo>
                      <a:pt x="3170" y="1692"/>
                    </a:lnTo>
                    <a:lnTo>
                      <a:pt x="3166" y="1692"/>
                    </a:lnTo>
                    <a:lnTo>
                      <a:pt x="3153" y="1692"/>
                    </a:lnTo>
                    <a:lnTo>
                      <a:pt x="3132" y="1694"/>
                    </a:lnTo>
                    <a:lnTo>
                      <a:pt x="3103" y="1696"/>
                    </a:lnTo>
                    <a:lnTo>
                      <a:pt x="3068" y="1698"/>
                    </a:lnTo>
                    <a:lnTo>
                      <a:pt x="3026" y="1700"/>
                    </a:lnTo>
                    <a:lnTo>
                      <a:pt x="2976" y="1702"/>
                    </a:lnTo>
                    <a:lnTo>
                      <a:pt x="2920" y="1703"/>
                    </a:lnTo>
                    <a:lnTo>
                      <a:pt x="2859" y="1705"/>
                    </a:lnTo>
                    <a:lnTo>
                      <a:pt x="2794" y="1705"/>
                    </a:lnTo>
                    <a:lnTo>
                      <a:pt x="2723" y="1703"/>
                    </a:lnTo>
                    <a:lnTo>
                      <a:pt x="2646" y="1703"/>
                    </a:lnTo>
                    <a:lnTo>
                      <a:pt x="2565" y="1700"/>
                    </a:lnTo>
                    <a:lnTo>
                      <a:pt x="2481" y="1696"/>
                    </a:lnTo>
                    <a:lnTo>
                      <a:pt x="2394" y="1690"/>
                    </a:lnTo>
                    <a:lnTo>
                      <a:pt x="2302" y="1682"/>
                    </a:lnTo>
                    <a:lnTo>
                      <a:pt x="2208" y="1675"/>
                    </a:lnTo>
                    <a:lnTo>
                      <a:pt x="2112" y="1663"/>
                    </a:lnTo>
                    <a:lnTo>
                      <a:pt x="2014" y="1650"/>
                    </a:lnTo>
                    <a:lnTo>
                      <a:pt x="1916" y="1634"/>
                    </a:lnTo>
                    <a:lnTo>
                      <a:pt x="1814" y="1617"/>
                    </a:lnTo>
                    <a:lnTo>
                      <a:pt x="1713" y="1596"/>
                    </a:lnTo>
                    <a:lnTo>
                      <a:pt x="1611" y="1571"/>
                    </a:lnTo>
                    <a:lnTo>
                      <a:pt x="1507" y="1546"/>
                    </a:lnTo>
                    <a:lnTo>
                      <a:pt x="1406" y="1515"/>
                    </a:lnTo>
                    <a:lnTo>
                      <a:pt x="1306" y="1483"/>
                    </a:lnTo>
                    <a:lnTo>
                      <a:pt x="1204" y="1446"/>
                    </a:lnTo>
                    <a:lnTo>
                      <a:pt x="1106" y="1406"/>
                    </a:lnTo>
                    <a:lnTo>
                      <a:pt x="1008" y="1362"/>
                    </a:lnTo>
                    <a:lnTo>
                      <a:pt x="914" y="1314"/>
                    </a:lnTo>
                    <a:lnTo>
                      <a:pt x="820" y="1262"/>
                    </a:lnTo>
                    <a:lnTo>
                      <a:pt x="732" y="1204"/>
                    </a:lnTo>
                    <a:lnTo>
                      <a:pt x="645" y="1145"/>
                    </a:lnTo>
                    <a:lnTo>
                      <a:pt x="563" y="1077"/>
                    </a:lnTo>
                    <a:lnTo>
                      <a:pt x="484" y="1008"/>
                    </a:lnTo>
                    <a:lnTo>
                      <a:pt x="409" y="931"/>
                    </a:lnTo>
                    <a:lnTo>
                      <a:pt x="340" y="851"/>
                    </a:lnTo>
                    <a:lnTo>
                      <a:pt x="275" y="764"/>
                    </a:lnTo>
                    <a:lnTo>
                      <a:pt x="217" y="674"/>
                    </a:lnTo>
                    <a:lnTo>
                      <a:pt x="163" y="576"/>
                    </a:lnTo>
                    <a:lnTo>
                      <a:pt x="117" y="472"/>
                    </a:lnTo>
                    <a:lnTo>
                      <a:pt x="77" y="365"/>
                    </a:lnTo>
                    <a:lnTo>
                      <a:pt x="44" y="249"/>
                    </a:lnTo>
                    <a:lnTo>
                      <a:pt x="19" y="126"/>
                    </a:lnTo>
                    <a:lnTo>
                      <a:pt x="0" y="0"/>
                    </a:lnTo>
                    <a:close/>
                  </a:path>
                </a:pathLst>
              </a:custGeom>
              <a:solidFill>
                <a:srgbClr val="A6A6A6"/>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a:ln>
                    <a:noFill/>
                  </a:ln>
                  <a:solidFill>
                    <a:srgbClr val="FFFFFF"/>
                  </a:solidFill>
                  <a:effectLst/>
                  <a:uLnTx/>
                  <a:uFillTx/>
                  <a:latin typeface="Nunito ExtraBold"/>
                  <a:ea typeface="+mn-ea"/>
                  <a:cs typeface="+mn-cs"/>
                </a:endParaRPr>
              </a:p>
            </p:txBody>
          </p:sp>
          <p:sp>
            <p:nvSpPr>
              <p:cNvPr id="71" name="Freeform 7"/>
              <p:cNvSpPr>
                <a:spLocks/>
              </p:cNvSpPr>
              <p:nvPr/>
            </p:nvSpPr>
            <p:spPr bwMode="auto">
              <a:xfrm>
                <a:off x="8178801" y="1049338"/>
                <a:ext cx="2792413" cy="1655763"/>
              </a:xfrm>
              <a:custGeom>
                <a:avLst/>
                <a:gdLst>
                  <a:gd name="T0" fmla="*/ 0 w 1759"/>
                  <a:gd name="T1" fmla="*/ 0 h 1043"/>
                  <a:gd name="T2" fmla="*/ 1759 w 1759"/>
                  <a:gd name="T3" fmla="*/ 0 h 1043"/>
                  <a:gd name="T4" fmla="*/ 1759 w 1759"/>
                  <a:gd name="T5" fmla="*/ 1031 h 1043"/>
                  <a:gd name="T6" fmla="*/ 1755 w 1759"/>
                  <a:gd name="T7" fmla="*/ 1033 h 1043"/>
                  <a:gd name="T8" fmla="*/ 1742 w 1759"/>
                  <a:gd name="T9" fmla="*/ 1033 h 1043"/>
                  <a:gd name="T10" fmla="*/ 1723 w 1759"/>
                  <a:gd name="T11" fmla="*/ 1035 h 1043"/>
                  <a:gd name="T12" fmla="*/ 1696 w 1759"/>
                  <a:gd name="T13" fmla="*/ 1037 h 1043"/>
                  <a:gd name="T14" fmla="*/ 1663 w 1759"/>
                  <a:gd name="T15" fmla="*/ 1039 h 1043"/>
                  <a:gd name="T16" fmla="*/ 1625 w 1759"/>
                  <a:gd name="T17" fmla="*/ 1041 h 1043"/>
                  <a:gd name="T18" fmla="*/ 1579 w 1759"/>
                  <a:gd name="T19" fmla="*/ 1043 h 1043"/>
                  <a:gd name="T20" fmla="*/ 1529 w 1759"/>
                  <a:gd name="T21" fmla="*/ 1043 h 1043"/>
                  <a:gd name="T22" fmla="*/ 1475 w 1759"/>
                  <a:gd name="T23" fmla="*/ 1041 h 1043"/>
                  <a:gd name="T24" fmla="*/ 1415 w 1759"/>
                  <a:gd name="T25" fmla="*/ 1041 h 1043"/>
                  <a:gd name="T26" fmla="*/ 1354 w 1759"/>
                  <a:gd name="T27" fmla="*/ 1037 h 1043"/>
                  <a:gd name="T28" fmla="*/ 1287 w 1759"/>
                  <a:gd name="T29" fmla="*/ 1031 h 1043"/>
                  <a:gd name="T30" fmla="*/ 1219 w 1759"/>
                  <a:gd name="T31" fmla="*/ 1025 h 1043"/>
                  <a:gd name="T32" fmla="*/ 1148 w 1759"/>
                  <a:gd name="T33" fmla="*/ 1016 h 1043"/>
                  <a:gd name="T34" fmla="*/ 1075 w 1759"/>
                  <a:gd name="T35" fmla="*/ 1004 h 1043"/>
                  <a:gd name="T36" fmla="*/ 1003 w 1759"/>
                  <a:gd name="T37" fmla="*/ 991 h 1043"/>
                  <a:gd name="T38" fmla="*/ 928 w 1759"/>
                  <a:gd name="T39" fmla="*/ 974 h 1043"/>
                  <a:gd name="T40" fmla="*/ 853 w 1759"/>
                  <a:gd name="T41" fmla="*/ 952 h 1043"/>
                  <a:gd name="T42" fmla="*/ 778 w 1759"/>
                  <a:gd name="T43" fmla="*/ 929 h 1043"/>
                  <a:gd name="T44" fmla="*/ 705 w 1759"/>
                  <a:gd name="T45" fmla="*/ 903 h 1043"/>
                  <a:gd name="T46" fmla="*/ 632 w 1759"/>
                  <a:gd name="T47" fmla="*/ 870 h 1043"/>
                  <a:gd name="T48" fmla="*/ 561 w 1759"/>
                  <a:gd name="T49" fmla="*/ 835 h 1043"/>
                  <a:gd name="T50" fmla="*/ 490 w 1759"/>
                  <a:gd name="T51" fmla="*/ 795 h 1043"/>
                  <a:gd name="T52" fmla="*/ 425 w 1759"/>
                  <a:gd name="T53" fmla="*/ 751 h 1043"/>
                  <a:gd name="T54" fmla="*/ 359 w 1759"/>
                  <a:gd name="T55" fmla="*/ 701 h 1043"/>
                  <a:gd name="T56" fmla="*/ 300 w 1759"/>
                  <a:gd name="T57" fmla="*/ 647 h 1043"/>
                  <a:gd name="T58" fmla="*/ 244 w 1759"/>
                  <a:gd name="T59" fmla="*/ 587 h 1043"/>
                  <a:gd name="T60" fmla="*/ 190 w 1759"/>
                  <a:gd name="T61" fmla="*/ 522 h 1043"/>
                  <a:gd name="T62" fmla="*/ 144 w 1759"/>
                  <a:gd name="T63" fmla="*/ 451 h 1043"/>
                  <a:gd name="T64" fmla="*/ 102 w 1759"/>
                  <a:gd name="T65" fmla="*/ 374 h 1043"/>
                  <a:gd name="T66" fmla="*/ 67 w 1759"/>
                  <a:gd name="T67" fmla="*/ 290 h 1043"/>
                  <a:gd name="T68" fmla="*/ 37 w 1759"/>
                  <a:gd name="T69" fmla="*/ 199 h 1043"/>
                  <a:gd name="T70" fmla="*/ 16 w 1759"/>
                  <a:gd name="T71" fmla="*/ 103 h 1043"/>
                  <a:gd name="T72" fmla="*/ 0 w 1759"/>
                  <a:gd name="T73" fmla="*/ 0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59" h="1043">
                    <a:moveTo>
                      <a:pt x="0" y="0"/>
                    </a:moveTo>
                    <a:lnTo>
                      <a:pt x="1759" y="0"/>
                    </a:lnTo>
                    <a:lnTo>
                      <a:pt x="1759" y="1031"/>
                    </a:lnTo>
                    <a:lnTo>
                      <a:pt x="1755" y="1033"/>
                    </a:lnTo>
                    <a:lnTo>
                      <a:pt x="1742" y="1033"/>
                    </a:lnTo>
                    <a:lnTo>
                      <a:pt x="1723" y="1035"/>
                    </a:lnTo>
                    <a:lnTo>
                      <a:pt x="1696" y="1037"/>
                    </a:lnTo>
                    <a:lnTo>
                      <a:pt x="1663" y="1039"/>
                    </a:lnTo>
                    <a:lnTo>
                      <a:pt x="1625" y="1041"/>
                    </a:lnTo>
                    <a:lnTo>
                      <a:pt x="1579" y="1043"/>
                    </a:lnTo>
                    <a:lnTo>
                      <a:pt x="1529" y="1043"/>
                    </a:lnTo>
                    <a:lnTo>
                      <a:pt x="1475" y="1041"/>
                    </a:lnTo>
                    <a:lnTo>
                      <a:pt x="1415" y="1041"/>
                    </a:lnTo>
                    <a:lnTo>
                      <a:pt x="1354" y="1037"/>
                    </a:lnTo>
                    <a:lnTo>
                      <a:pt x="1287" y="1031"/>
                    </a:lnTo>
                    <a:lnTo>
                      <a:pt x="1219" y="1025"/>
                    </a:lnTo>
                    <a:lnTo>
                      <a:pt x="1148" y="1016"/>
                    </a:lnTo>
                    <a:lnTo>
                      <a:pt x="1075" y="1004"/>
                    </a:lnTo>
                    <a:lnTo>
                      <a:pt x="1003" y="991"/>
                    </a:lnTo>
                    <a:lnTo>
                      <a:pt x="928" y="974"/>
                    </a:lnTo>
                    <a:lnTo>
                      <a:pt x="853" y="952"/>
                    </a:lnTo>
                    <a:lnTo>
                      <a:pt x="778" y="929"/>
                    </a:lnTo>
                    <a:lnTo>
                      <a:pt x="705" y="903"/>
                    </a:lnTo>
                    <a:lnTo>
                      <a:pt x="632" y="870"/>
                    </a:lnTo>
                    <a:lnTo>
                      <a:pt x="561" y="835"/>
                    </a:lnTo>
                    <a:lnTo>
                      <a:pt x="490" y="795"/>
                    </a:lnTo>
                    <a:lnTo>
                      <a:pt x="425" y="751"/>
                    </a:lnTo>
                    <a:lnTo>
                      <a:pt x="359" y="701"/>
                    </a:lnTo>
                    <a:lnTo>
                      <a:pt x="300" y="647"/>
                    </a:lnTo>
                    <a:lnTo>
                      <a:pt x="244" y="587"/>
                    </a:lnTo>
                    <a:lnTo>
                      <a:pt x="190" y="522"/>
                    </a:lnTo>
                    <a:lnTo>
                      <a:pt x="144" y="451"/>
                    </a:lnTo>
                    <a:lnTo>
                      <a:pt x="102" y="374"/>
                    </a:lnTo>
                    <a:lnTo>
                      <a:pt x="67" y="290"/>
                    </a:lnTo>
                    <a:lnTo>
                      <a:pt x="37" y="199"/>
                    </a:lnTo>
                    <a:lnTo>
                      <a:pt x="16" y="103"/>
                    </a:lnTo>
                    <a:lnTo>
                      <a:pt x="0" y="0"/>
                    </a:lnTo>
                    <a:close/>
                  </a:path>
                </a:pathLst>
              </a:custGeom>
              <a:solidFill>
                <a:srgbClr val="7F7F7F"/>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a:ln>
                    <a:noFill/>
                  </a:ln>
                  <a:solidFill>
                    <a:srgbClr val="FFFFFF"/>
                  </a:solidFill>
                  <a:effectLst/>
                  <a:uLnTx/>
                  <a:uFillTx/>
                  <a:latin typeface="Nunito ExtraBold"/>
                  <a:ea typeface="+mn-ea"/>
                  <a:cs typeface="+mn-cs"/>
                </a:endParaRPr>
              </a:p>
            </p:txBody>
          </p:sp>
          <p:sp>
            <p:nvSpPr>
              <p:cNvPr id="72" name="Freeform 8"/>
              <p:cNvSpPr>
                <a:spLocks/>
              </p:cNvSpPr>
              <p:nvPr/>
            </p:nvSpPr>
            <p:spPr bwMode="auto">
              <a:xfrm>
                <a:off x="3890963" y="1049338"/>
                <a:ext cx="7080250" cy="3603625"/>
              </a:xfrm>
              <a:custGeom>
                <a:avLst/>
                <a:gdLst>
                  <a:gd name="T0" fmla="*/ 1290 w 4460"/>
                  <a:gd name="T1" fmla="*/ 0 h 2270"/>
                  <a:gd name="T2" fmla="*/ 1334 w 4460"/>
                  <a:gd name="T3" fmla="*/ 249 h 2270"/>
                  <a:gd name="T4" fmla="*/ 1407 w 4460"/>
                  <a:gd name="T5" fmla="*/ 472 h 2270"/>
                  <a:gd name="T6" fmla="*/ 1507 w 4460"/>
                  <a:gd name="T7" fmla="*/ 674 h 2270"/>
                  <a:gd name="T8" fmla="*/ 1630 w 4460"/>
                  <a:gd name="T9" fmla="*/ 851 h 2270"/>
                  <a:gd name="T10" fmla="*/ 1774 w 4460"/>
                  <a:gd name="T11" fmla="*/ 1008 h 2270"/>
                  <a:gd name="T12" fmla="*/ 1935 w 4460"/>
                  <a:gd name="T13" fmla="*/ 1145 h 2270"/>
                  <a:gd name="T14" fmla="*/ 2110 w 4460"/>
                  <a:gd name="T15" fmla="*/ 1262 h 2270"/>
                  <a:gd name="T16" fmla="*/ 2298 w 4460"/>
                  <a:gd name="T17" fmla="*/ 1362 h 2270"/>
                  <a:gd name="T18" fmla="*/ 2494 w 4460"/>
                  <a:gd name="T19" fmla="*/ 1446 h 2270"/>
                  <a:gd name="T20" fmla="*/ 2696 w 4460"/>
                  <a:gd name="T21" fmla="*/ 1515 h 2270"/>
                  <a:gd name="T22" fmla="*/ 2901 w 4460"/>
                  <a:gd name="T23" fmla="*/ 1571 h 2270"/>
                  <a:gd name="T24" fmla="*/ 3104 w 4460"/>
                  <a:gd name="T25" fmla="*/ 1617 h 2270"/>
                  <a:gd name="T26" fmla="*/ 3304 w 4460"/>
                  <a:gd name="T27" fmla="*/ 1650 h 2270"/>
                  <a:gd name="T28" fmla="*/ 3498 w 4460"/>
                  <a:gd name="T29" fmla="*/ 1675 h 2270"/>
                  <a:gd name="T30" fmla="*/ 3684 w 4460"/>
                  <a:gd name="T31" fmla="*/ 1690 h 2270"/>
                  <a:gd name="T32" fmla="*/ 3855 w 4460"/>
                  <a:gd name="T33" fmla="*/ 1700 h 2270"/>
                  <a:gd name="T34" fmla="*/ 4013 w 4460"/>
                  <a:gd name="T35" fmla="*/ 1703 h 2270"/>
                  <a:gd name="T36" fmla="*/ 4149 w 4460"/>
                  <a:gd name="T37" fmla="*/ 1705 h 2270"/>
                  <a:gd name="T38" fmla="*/ 4266 w 4460"/>
                  <a:gd name="T39" fmla="*/ 1702 h 2270"/>
                  <a:gd name="T40" fmla="*/ 4358 w 4460"/>
                  <a:gd name="T41" fmla="*/ 1698 h 2270"/>
                  <a:gd name="T42" fmla="*/ 4422 w 4460"/>
                  <a:gd name="T43" fmla="*/ 1694 h 2270"/>
                  <a:gd name="T44" fmla="*/ 4456 w 4460"/>
                  <a:gd name="T45" fmla="*/ 1692 h 2270"/>
                  <a:gd name="T46" fmla="*/ 4460 w 4460"/>
                  <a:gd name="T47" fmla="*/ 2243 h 2270"/>
                  <a:gd name="T48" fmla="*/ 4443 w 4460"/>
                  <a:gd name="T49" fmla="*/ 2245 h 2270"/>
                  <a:gd name="T50" fmla="*/ 4391 w 4460"/>
                  <a:gd name="T51" fmla="*/ 2249 h 2270"/>
                  <a:gd name="T52" fmla="*/ 4308 w 4460"/>
                  <a:gd name="T53" fmla="*/ 2255 h 2270"/>
                  <a:gd name="T54" fmla="*/ 4197 w 4460"/>
                  <a:gd name="T55" fmla="*/ 2262 h 2270"/>
                  <a:gd name="T56" fmla="*/ 4061 w 4460"/>
                  <a:gd name="T57" fmla="*/ 2266 h 2270"/>
                  <a:gd name="T58" fmla="*/ 3901 w 4460"/>
                  <a:gd name="T59" fmla="*/ 2270 h 2270"/>
                  <a:gd name="T60" fmla="*/ 3721 w 4460"/>
                  <a:gd name="T61" fmla="*/ 2270 h 2270"/>
                  <a:gd name="T62" fmla="*/ 3523 w 4460"/>
                  <a:gd name="T63" fmla="*/ 2266 h 2270"/>
                  <a:gd name="T64" fmla="*/ 3312 w 4460"/>
                  <a:gd name="T65" fmla="*/ 2255 h 2270"/>
                  <a:gd name="T66" fmla="*/ 3087 w 4460"/>
                  <a:gd name="T67" fmla="*/ 2237 h 2270"/>
                  <a:gd name="T68" fmla="*/ 2851 w 4460"/>
                  <a:gd name="T69" fmla="*/ 2211 h 2270"/>
                  <a:gd name="T70" fmla="*/ 2611 w 4460"/>
                  <a:gd name="T71" fmla="*/ 2176 h 2270"/>
                  <a:gd name="T72" fmla="*/ 2365 w 4460"/>
                  <a:gd name="T73" fmla="*/ 2130 h 2270"/>
                  <a:gd name="T74" fmla="*/ 2118 w 4460"/>
                  <a:gd name="T75" fmla="*/ 2072 h 2270"/>
                  <a:gd name="T76" fmla="*/ 1872 w 4460"/>
                  <a:gd name="T77" fmla="*/ 2001 h 2270"/>
                  <a:gd name="T78" fmla="*/ 1628 w 4460"/>
                  <a:gd name="T79" fmla="*/ 1915 h 2270"/>
                  <a:gd name="T80" fmla="*/ 1394 w 4460"/>
                  <a:gd name="T81" fmla="*/ 1815 h 2270"/>
                  <a:gd name="T82" fmla="*/ 1165 w 4460"/>
                  <a:gd name="T83" fmla="*/ 1696 h 2270"/>
                  <a:gd name="T84" fmla="*/ 950 w 4460"/>
                  <a:gd name="T85" fmla="*/ 1559 h 2270"/>
                  <a:gd name="T86" fmla="*/ 751 w 4460"/>
                  <a:gd name="T87" fmla="*/ 1404 h 2270"/>
                  <a:gd name="T88" fmla="*/ 566 w 4460"/>
                  <a:gd name="T89" fmla="*/ 1229 h 2270"/>
                  <a:gd name="T90" fmla="*/ 403 w 4460"/>
                  <a:gd name="T91" fmla="*/ 1031 h 2270"/>
                  <a:gd name="T92" fmla="*/ 261 w 4460"/>
                  <a:gd name="T93" fmla="*/ 810 h 2270"/>
                  <a:gd name="T94" fmla="*/ 146 w 4460"/>
                  <a:gd name="T95" fmla="*/ 566 h 2270"/>
                  <a:gd name="T96" fmla="*/ 57 w 4460"/>
                  <a:gd name="T97" fmla="*/ 296 h 2270"/>
                  <a:gd name="T98" fmla="*/ 0 w 4460"/>
                  <a:gd name="T99" fmla="*/ 0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0" h="2270">
                    <a:moveTo>
                      <a:pt x="0" y="0"/>
                    </a:moveTo>
                    <a:lnTo>
                      <a:pt x="1290" y="0"/>
                    </a:lnTo>
                    <a:lnTo>
                      <a:pt x="1309" y="126"/>
                    </a:lnTo>
                    <a:lnTo>
                      <a:pt x="1334" y="249"/>
                    </a:lnTo>
                    <a:lnTo>
                      <a:pt x="1367" y="365"/>
                    </a:lnTo>
                    <a:lnTo>
                      <a:pt x="1407" y="472"/>
                    </a:lnTo>
                    <a:lnTo>
                      <a:pt x="1453" y="576"/>
                    </a:lnTo>
                    <a:lnTo>
                      <a:pt x="1507" y="674"/>
                    </a:lnTo>
                    <a:lnTo>
                      <a:pt x="1565" y="764"/>
                    </a:lnTo>
                    <a:lnTo>
                      <a:pt x="1630" y="851"/>
                    </a:lnTo>
                    <a:lnTo>
                      <a:pt x="1699" y="931"/>
                    </a:lnTo>
                    <a:lnTo>
                      <a:pt x="1774" y="1008"/>
                    </a:lnTo>
                    <a:lnTo>
                      <a:pt x="1853" y="1077"/>
                    </a:lnTo>
                    <a:lnTo>
                      <a:pt x="1935" y="1145"/>
                    </a:lnTo>
                    <a:lnTo>
                      <a:pt x="2022" y="1204"/>
                    </a:lnTo>
                    <a:lnTo>
                      <a:pt x="2110" y="1262"/>
                    </a:lnTo>
                    <a:lnTo>
                      <a:pt x="2204" y="1314"/>
                    </a:lnTo>
                    <a:lnTo>
                      <a:pt x="2298" y="1362"/>
                    </a:lnTo>
                    <a:lnTo>
                      <a:pt x="2396" y="1406"/>
                    </a:lnTo>
                    <a:lnTo>
                      <a:pt x="2494" y="1446"/>
                    </a:lnTo>
                    <a:lnTo>
                      <a:pt x="2596" y="1483"/>
                    </a:lnTo>
                    <a:lnTo>
                      <a:pt x="2696" y="1515"/>
                    </a:lnTo>
                    <a:lnTo>
                      <a:pt x="2797" y="1546"/>
                    </a:lnTo>
                    <a:lnTo>
                      <a:pt x="2901" y="1571"/>
                    </a:lnTo>
                    <a:lnTo>
                      <a:pt x="3003" y="1596"/>
                    </a:lnTo>
                    <a:lnTo>
                      <a:pt x="3104" y="1617"/>
                    </a:lnTo>
                    <a:lnTo>
                      <a:pt x="3206" y="1634"/>
                    </a:lnTo>
                    <a:lnTo>
                      <a:pt x="3304" y="1650"/>
                    </a:lnTo>
                    <a:lnTo>
                      <a:pt x="3402" y="1663"/>
                    </a:lnTo>
                    <a:lnTo>
                      <a:pt x="3498" y="1675"/>
                    </a:lnTo>
                    <a:lnTo>
                      <a:pt x="3592" y="1682"/>
                    </a:lnTo>
                    <a:lnTo>
                      <a:pt x="3684" y="1690"/>
                    </a:lnTo>
                    <a:lnTo>
                      <a:pt x="3771" y="1696"/>
                    </a:lnTo>
                    <a:lnTo>
                      <a:pt x="3855" y="1700"/>
                    </a:lnTo>
                    <a:lnTo>
                      <a:pt x="3936" y="1703"/>
                    </a:lnTo>
                    <a:lnTo>
                      <a:pt x="4013" y="1703"/>
                    </a:lnTo>
                    <a:lnTo>
                      <a:pt x="4084" y="1705"/>
                    </a:lnTo>
                    <a:lnTo>
                      <a:pt x="4149" y="1705"/>
                    </a:lnTo>
                    <a:lnTo>
                      <a:pt x="4210" y="1703"/>
                    </a:lnTo>
                    <a:lnTo>
                      <a:pt x="4266" y="1702"/>
                    </a:lnTo>
                    <a:lnTo>
                      <a:pt x="4316" y="1700"/>
                    </a:lnTo>
                    <a:lnTo>
                      <a:pt x="4358" y="1698"/>
                    </a:lnTo>
                    <a:lnTo>
                      <a:pt x="4393" y="1696"/>
                    </a:lnTo>
                    <a:lnTo>
                      <a:pt x="4422" y="1694"/>
                    </a:lnTo>
                    <a:lnTo>
                      <a:pt x="4443" y="1692"/>
                    </a:lnTo>
                    <a:lnTo>
                      <a:pt x="4456" y="1692"/>
                    </a:lnTo>
                    <a:lnTo>
                      <a:pt x="4460" y="1692"/>
                    </a:lnTo>
                    <a:lnTo>
                      <a:pt x="4460" y="2243"/>
                    </a:lnTo>
                    <a:lnTo>
                      <a:pt x="4456" y="2243"/>
                    </a:lnTo>
                    <a:lnTo>
                      <a:pt x="4443" y="2245"/>
                    </a:lnTo>
                    <a:lnTo>
                      <a:pt x="4420" y="2247"/>
                    </a:lnTo>
                    <a:lnTo>
                      <a:pt x="4391" y="2249"/>
                    </a:lnTo>
                    <a:lnTo>
                      <a:pt x="4352" y="2253"/>
                    </a:lnTo>
                    <a:lnTo>
                      <a:pt x="4308" y="2255"/>
                    </a:lnTo>
                    <a:lnTo>
                      <a:pt x="4256" y="2259"/>
                    </a:lnTo>
                    <a:lnTo>
                      <a:pt x="4197" y="2262"/>
                    </a:lnTo>
                    <a:lnTo>
                      <a:pt x="4132" y="2264"/>
                    </a:lnTo>
                    <a:lnTo>
                      <a:pt x="4061" y="2266"/>
                    </a:lnTo>
                    <a:lnTo>
                      <a:pt x="3984" y="2268"/>
                    </a:lnTo>
                    <a:lnTo>
                      <a:pt x="3901" y="2270"/>
                    </a:lnTo>
                    <a:lnTo>
                      <a:pt x="3813" y="2270"/>
                    </a:lnTo>
                    <a:lnTo>
                      <a:pt x="3721" y="2270"/>
                    </a:lnTo>
                    <a:lnTo>
                      <a:pt x="3625" y="2268"/>
                    </a:lnTo>
                    <a:lnTo>
                      <a:pt x="3523" y="2266"/>
                    </a:lnTo>
                    <a:lnTo>
                      <a:pt x="3419" y="2261"/>
                    </a:lnTo>
                    <a:lnTo>
                      <a:pt x="3312" y="2255"/>
                    </a:lnTo>
                    <a:lnTo>
                      <a:pt x="3200" y="2247"/>
                    </a:lnTo>
                    <a:lnTo>
                      <a:pt x="3087" y="2237"/>
                    </a:lnTo>
                    <a:lnTo>
                      <a:pt x="2970" y="2226"/>
                    </a:lnTo>
                    <a:lnTo>
                      <a:pt x="2851" y="2211"/>
                    </a:lnTo>
                    <a:lnTo>
                      <a:pt x="2732" y="2195"/>
                    </a:lnTo>
                    <a:lnTo>
                      <a:pt x="2611" y="2176"/>
                    </a:lnTo>
                    <a:lnTo>
                      <a:pt x="2488" y="2155"/>
                    </a:lnTo>
                    <a:lnTo>
                      <a:pt x="2365" y="2130"/>
                    </a:lnTo>
                    <a:lnTo>
                      <a:pt x="2240" y="2103"/>
                    </a:lnTo>
                    <a:lnTo>
                      <a:pt x="2118" y="2072"/>
                    </a:lnTo>
                    <a:lnTo>
                      <a:pt x="1995" y="2038"/>
                    </a:lnTo>
                    <a:lnTo>
                      <a:pt x="1872" y="2001"/>
                    </a:lnTo>
                    <a:lnTo>
                      <a:pt x="1749" y="1961"/>
                    </a:lnTo>
                    <a:lnTo>
                      <a:pt x="1628" y="1915"/>
                    </a:lnTo>
                    <a:lnTo>
                      <a:pt x="1509" y="1867"/>
                    </a:lnTo>
                    <a:lnTo>
                      <a:pt x="1394" y="1815"/>
                    </a:lnTo>
                    <a:lnTo>
                      <a:pt x="1279" y="1757"/>
                    </a:lnTo>
                    <a:lnTo>
                      <a:pt x="1165" y="1696"/>
                    </a:lnTo>
                    <a:lnTo>
                      <a:pt x="1056" y="1631"/>
                    </a:lnTo>
                    <a:lnTo>
                      <a:pt x="950" y="1559"/>
                    </a:lnTo>
                    <a:lnTo>
                      <a:pt x="848" y="1485"/>
                    </a:lnTo>
                    <a:lnTo>
                      <a:pt x="751" y="1404"/>
                    </a:lnTo>
                    <a:lnTo>
                      <a:pt x="656" y="1319"/>
                    </a:lnTo>
                    <a:lnTo>
                      <a:pt x="566" y="1229"/>
                    </a:lnTo>
                    <a:lnTo>
                      <a:pt x="482" y="1133"/>
                    </a:lnTo>
                    <a:lnTo>
                      <a:pt x="403" y="1031"/>
                    </a:lnTo>
                    <a:lnTo>
                      <a:pt x="330" y="924"/>
                    </a:lnTo>
                    <a:lnTo>
                      <a:pt x="261" y="810"/>
                    </a:lnTo>
                    <a:lnTo>
                      <a:pt x="200" y="691"/>
                    </a:lnTo>
                    <a:lnTo>
                      <a:pt x="146" y="566"/>
                    </a:lnTo>
                    <a:lnTo>
                      <a:pt x="98" y="434"/>
                    </a:lnTo>
                    <a:lnTo>
                      <a:pt x="57" y="296"/>
                    </a:lnTo>
                    <a:lnTo>
                      <a:pt x="25" y="151"/>
                    </a:lnTo>
                    <a:lnTo>
                      <a:pt x="0" y="0"/>
                    </a:lnTo>
                    <a:close/>
                  </a:path>
                </a:pathLst>
              </a:custGeom>
              <a:solidFill>
                <a:schemeClr val="tx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a:ln>
                    <a:noFill/>
                  </a:ln>
                  <a:solidFill>
                    <a:srgbClr val="FFFFFF"/>
                  </a:solidFill>
                  <a:effectLst/>
                  <a:uLnTx/>
                  <a:uFillTx/>
                  <a:latin typeface="Nunito ExtraBold"/>
                  <a:ea typeface="+mn-ea"/>
                  <a:cs typeface="+mn-cs"/>
                </a:endParaRPr>
              </a:p>
            </p:txBody>
          </p:sp>
          <p:sp>
            <p:nvSpPr>
              <p:cNvPr id="76" name="Freeform 9"/>
              <p:cNvSpPr>
                <a:spLocks/>
              </p:cNvSpPr>
              <p:nvPr/>
            </p:nvSpPr>
            <p:spPr bwMode="auto">
              <a:xfrm>
                <a:off x="2195513" y="1049338"/>
                <a:ext cx="8775700" cy="4433888"/>
              </a:xfrm>
              <a:custGeom>
                <a:avLst/>
                <a:gdLst>
                  <a:gd name="T0" fmla="*/ 1068 w 5528"/>
                  <a:gd name="T1" fmla="*/ 0 h 2793"/>
                  <a:gd name="T2" fmla="*/ 1125 w 5528"/>
                  <a:gd name="T3" fmla="*/ 296 h 2793"/>
                  <a:gd name="T4" fmla="*/ 1214 w 5528"/>
                  <a:gd name="T5" fmla="*/ 566 h 2793"/>
                  <a:gd name="T6" fmla="*/ 1329 w 5528"/>
                  <a:gd name="T7" fmla="*/ 810 h 2793"/>
                  <a:gd name="T8" fmla="*/ 1471 w 5528"/>
                  <a:gd name="T9" fmla="*/ 1031 h 2793"/>
                  <a:gd name="T10" fmla="*/ 1634 w 5528"/>
                  <a:gd name="T11" fmla="*/ 1229 h 2793"/>
                  <a:gd name="T12" fmla="*/ 1819 w 5528"/>
                  <a:gd name="T13" fmla="*/ 1404 h 2793"/>
                  <a:gd name="T14" fmla="*/ 2018 w 5528"/>
                  <a:gd name="T15" fmla="*/ 1559 h 2793"/>
                  <a:gd name="T16" fmla="*/ 2233 w 5528"/>
                  <a:gd name="T17" fmla="*/ 1696 h 2793"/>
                  <a:gd name="T18" fmla="*/ 2462 w 5528"/>
                  <a:gd name="T19" fmla="*/ 1815 h 2793"/>
                  <a:gd name="T20" fmla="*/ 2696 w 5528"/>
                  <a:gd name="T21" fmla="*/ 1915 h 2793"/>
                  <a:gd name="T22" fmla="*/ 2940 w 5528"/>
                  <a:gd name="T23" fmla="*/ 2001 h 2793"/>
                  <a:gd name="T24" fmla="*/ 3186 w 5528"/>
                  <a:gd name="T25" fmla="*/ 2072 h 2793"/>
                  <a:gd name="T26" fmla="*/ 3433 w 5528"/>
                  <a:gd name="T27" fmla="*/ 2130 h 2793"/>
                  <a:gd name="T28" fmla="*/ 3679 w 5528"/>
                  <a:gd name="T29" fmla="*/ 2176 h 2793"/>
                  <a:gd name="T30" fmla="*/ 3919 w 5528"/>
                  <a:gd name="T31" fmla="*/ 2211 h 2793"/>
                  <a:gd name="T32" fmla="*/ 4155 w 5528"/>
                  <a:gd name="T33" fmla="*/ 2237 h 2793"/>
                  <a:gd name="T34" fmla="*/ 4380 w 5528"/>
                  <a:gd name="T35" fmla="*/ 2255 h 2793"/>
                  <a:gd name="T36" fmla="*/ 4591 w 5528"/>
                  <a:gd name="T37" fmla="*/ 2266 h 2793"/>
                  <a:gd name="T38" fmla="*/ 4789 w 5528"/>
                  <a:gd name="T39" fmla="*/ 2270 h 2793"/>
                  <a:gd name="T40" fmla="*/ 4969 w 5528"/>
                  <a:gd name="T41" fmla="*/ 2270 h 2793"/>
                  <a:gd name="T42" fmla="*/ 5129 w 5528"/>
                  <a:gd name="T43" fmla="*/ 2266 h 2793"/>
                  <a:gd name="T44" fmla="*/ 5265 w 5528"/>
                  <a:gd name="T45" fmla="*/ 2262 h 2793"/>
                  <a:gd name="T46" fmla="*/ 5376 w 5528"/>
                  <a:gd name="T47" fmla="*/ 2255 h 2793"/>
                  <a:gd name="T48" fmla="*/ 5459 w 5528"/>
                  <a:gd name="T49" fmla="*/ 2249 h 2793"/>
                  <a:gd name="T50" fmla="*/ 5511 w 5528"/>
                  <a:gd name="T51" fmla="*/ 2245 h 2793"/>
                  <a:gd name="T52" fmla="*/ 5528 w 5528"/>
                  <a:gd name="T53" fmla="*/ 2243 h 2793"/>
                  <a:gd name="T54" fmla="*/ 5246 w 5528"/>
                  <a:gd name="T55" fmla="*/ 2787 h 2793"/>
                  <a:gd name="T56" fmla="*/ 4710 w 5528"/>
                  <a:gd name="T57" fmla="*/ 2793 h 2793"/>
                  <a:gd name="T58" fmla="*/ 4211 w 5528"/>
                  <a:gd name="T59" fmla="*/ 2779 h 2793"/>
                  <a:gd name="T60" fmla="*/ 3750 w 5528"/>
                  <a:gd name="T61" fmla="*/ 2750 h 2793"/>
                  <a:gd name="T62" fmla="*/ 3324 w 5528"/>
                  <a:gd name="T63" fmla="*/ 2704 h 2793"/>
                  <a:gd name="T64" fmla="*/ 2930 w 5528"/>
                  <a:gd name="T65" fmla="*/ 2643 h 2793"/>
                  <a:gd name="T66" fmla="*/ 2569 w 5528"/>
                  <a:gd name="T67" fmla="*/ 2568 h 2793"/>
                  <a:gd name="T68" fmla="*/ 2237 w 5528"/>
                  <a:gd name="T69" fmla="*/ 2480 h 2793"/>
                  <a:gd name="T70" fmla="*/ 1938 w 5528"/>
                  <a:gd name="T71" fmla="*/ 2382 h 2793"/>
                  <a:gd name="T72" fmla="*/ 1665 w 5528"/>
                  <a:gd name="T73" fmla="*/ 2272 h 2793"/>
                  <a:gd name="T74" fmla="*/ 1417 w 5528"/>
                  <a:gd name="T75" fmla="*/ 2157 h 2793"/>
                  <a:gd name="T76" fmla="*/ 1196 w 5528"/>
                  <a:gd name="T77" fmla="*/ 2032 h 2793"/>
                  <a:gd name="T78" fmla="*/ 1001 w 5528"/>
                  <a:gd name="T79" fmla="*/ 1901 h 2793"/>
                  <a:gd name="T80" fmla="*/ 826 w 5528"/>
                  <a:gd name="T81" fmla="*/ 1767 h 2793"/>
                  <a:gd name="T82" fmla="*/ 674 w 5528"/>
                  <a:gd name="T83" fmla="*/ 1629 h 2793"/>
                  <a:gd name="T84" fmla="*/ 540 w 5528"/>
                  <a:gd name="T85" fmla="*/ 1488 h 2793"/>
                  <a:gd name="T86" fmla="*/ 427 w 5528"/>
                  <a:gd name="T87" fmla="*/ 1348 h 2793"/>
                  <a:gd name="T88" fmla="*/ 329 w 5528"/>
                  <a:gd name="T89" fmla="*/ 1208 h 2793"/>
                  <a:gd name="T90" fmla="*/ 248 w 5528"/>
                  <a:gd name="T91" fmla="*/ 1068 h 2793"/>
                  <a:gd name="T92" fmla="*/ 181 w 5528"/>
                  <a:gd name="T93" fmla="*/ 933 h 2793"/>
                  <a:gd name="T94" fmla="*/ 127 w 5528"/>
                  <a:gd name="T95" fmla="*/ 801 h 2793"/>
                  <a:gd name="T96" fmla="*/ 85 w 5528"/>
                  <a:gd name="T97" fmla="*/ 674 h 2793"/>
                  <a:gd name="T98" fmla="*/ 52 w 5528"/>
                  <a:gd name="T99" fmla="*/ 555 h 2793"/>
                  <a:gd name="T100" fmla="*/ 29 w 5528"/>
                  <a:gd name="T101" fmla="*/ 443 h 2793"/>
                  <a:gd name="T102" fmla="*/ 14 w 5528"/>
                  <a:gd name="T103" fmla="*/ 342 h 2793"/>
                  <a:gd name="T104" fmla="*/ 6 w 5528"/>
                  <a:gd name="T105" fmla="*/ 251 h 2793"/>
                  <a:gd name="T106" fmla="*/ 2 w 5528"/>
                  <a:gd name="T107" fmla="*/ 173 h 2793"/>
                  <a:gd name="T108" fmla="*/ 0 w 5528"/>
                  <a:gd name="T109" fmla="*/ 107 h 2793"/>
                  <a:gd name="T110" fmla="*/ 2 w 5528"/>
                  <a:gd name="T111" fmla="*/ 55 h 2793"/>
                  <a:gd name="T112" fmla="*/ 4 w 5528"/>
                  <a:gd name="T113" fmla="*/ 21 h 2793"/>
                  <a:gd name="T114" fmla="*/ 6 w 5528"/>
                  <a:gd name="T115" fmla="*/ 2 h 2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28" h="2793">
                    <a:moveTo>
                      <a:pt x="8" y="0"/>
                    </a:moveTo>
                    <a:lnTo>
                      <a:pt x="1068" y="0"/>
                    </a:lnTo>
                    <a:lnTo>
                      <a:pt x="1093" y="151"/>
                    </a:lnTo>
                    <a:lnTo>
                      <a:pt x="1125" y="296"/>
                    </a:lnTo>
                    <a:lnTo>
                      <a:pt x="1166" y="434"/>
                    </a:lnTo>
                    <a:lnTo>
                      <a:pt x="1214" y="566"/>
                    </a:lnTo>
                    <a:lnTo>
                      <a:pt x="1268" y="691"/>
                    </a:lnTo>
                    <a:lnTo>
                      <a:pt x="1329" y="810"/>
                    </a:lnTo>
                    <a:lnTo>
                      <a:pt x="1398" y="924"/>
                    </a:lnTo>
                    <a:lnTo>
                      <a:pt x="1471" y="1031"/>
                    </a:lnTo>
                    <a:lnTo>
                      <a:pt x="1550" y="1133"/>
                    </a:lnTo>
                    <a:lnTo>
                      <a:pt x="1634" y="1229"/>
                    </a:lnTo>
                    <a:lnTo>
                      <a:pt x="1724" y="1319"/>
                    </a:lnTo>
                    <a:lnTo>
                      <a:pt x="1819" y="1404"/>
                    </a:lnTo>
                    <a:lnTo>
                      <a:pt x="1916" y="1485"/>
                    </a:lnTo>
                    <a:lnTo>
                      <a:pt x="2018" y="1559"/>
                    </a:lnTo>
                    <a:lnTo>
                      <a:pt x="2124" y="1631"/>
                    </a:lnTo>
                    <a:lnTo>
                      <a:pt x="2233" y="1696"/>
                    </a:lnTo>
                    <a:lnTo>
                      <a:pt x="2347" y="1757"/>
                    </a:lnTo>
                    <a:lnTo>
                      <a:pt x="2462" y="1815"/>
                    </a:lnTo>
                    <a:lnTo>
                      <a:pt x="2577" y="1867"/>
                    </a:lnTo>
                    <a:lnTo>
                      <a:pt x="2696" y="1915"/>
                    </a:lnTo>
                    <a:lnTo>
                      <a:pt x="2817" y="1961"/>
                    </a:lnTo>
                    <a:lnTo>
                      <a:pt x="2940" y="2001"/>
                    </a:lnTo>
                    <a:lnTo>
                      <a:pt x="3063" y="2038"/>
                    </a:lnTo>
                    <a:lnTo>
                      <a:pt x="3186" y="2072"/>
                    </a:lnTo>
                    <a:lnTo>
                      <a:pt x="3308" y="2103"/>
                    </a:lnTo>
                    <a:lnTo>
                      <a:pt x="3433" y="2130"/>
                    </a:lnTo>
                    <a:lnTo>
                      <a:pt x="3556" y="2155"/>
                    </a:lnTo>
                    <a:lnTo>
                      <a:pt x="3679" y="2176"/>
                    </a:lnTo>
                    <a:lnTo>
                      <a:pt x="3800" y="2195"/>
                    </a:lnTo>
                    <a:lnTo>
                      <a:pt x="3919" y="2211"/>
                    </a:lnTo>
                    <a:lnTo>
                      <a:pt x="4038" y="2226"/>
                    </a:lnTo>
                    <a:lnTo>
                      <a:pt x="4155" y="2237"/>
                    </a:lnTo>
                    <a:lnTo>
                      <a:pt x="4268" y="2247"/>
                    </a:lnTo>
                    <a:lnTo>
                      <a:pt x="4380" y="2255"/>
                    </a:lnTo>
                    <a:lnTo>
                      <a:pt x="4487" y="2261"/>
                    </a:lnTo>
                    <a:lnTo>
                      <a:pt x="4591" y="2266"/>
                    </a:lnTo>
                    <a:lnTo>
                      <a:pt x="4693" y="2268"/>
                    </a:lnTo>
                    <a:lnTo>
                      <a:pt x="4789" y="2270"/>
                    </a:lnTo>
                    <a:lnTo>
                      <a:pt x="4881" y="2270"/>
                    </a:lnTo>
                    <a:lnTo>
                      <a:pt x="4969" y="2270"/>
                    </a:lnTo>
                    <a:lnTo>
                      <a:pt x="5052" y="2268"/>
                    </a:lnTo>
                    <a:lnTo>
                      <a:pt x="5129" y="2266"/>
                    </a:lnTo>
                    <a:lnTo>
                      <a:pt x="5200" y="2264"/>
                    </a:lnTo>
                    <a:lnTo>
                      <a:pt x="5265" y="2262"/>
                    </a:lnTo>
                    <a:lnTo>
                      <a:pt x="5324" y="2259"/>
                    </a:lnTo>
                    <a:lnTo>
                      <a:pt x="5376" y="2255"/>
                    </a:lnTo>
                    <a:lnTo>
                      <a:pt x="5420" y="2253"/>
                    </a:lnTo>
                    <a:lnTo>
                      <a:pt x="5459" y="2249"/>
                    </a:lnTo>
                    <a:lnTo>
                      <a:pt x="5488" y="2247"/>
                    </a:lnTo>
                    <a:lnTo>
                      <a:pt x="5511" y="2245"/>
                    </a:lnTo>
                    <a:lnTo>
                      <a:pt x="5524" y="2243"/>
                    </a:lnTo>
                    <a:lnTo>
                      <a:pt x="5528" y="2243"/>
                    </a:lnTo>
                    <a:lnTo>
                      <a:pt x="5528" y="2775"/>
                    </a:lnTo>
                    <a:lnTo>
                      <a:pt x="5246" y="2787"/>
                    </a:lnTo>
                    <a:lnTo>
                      <a:pt x="4973" y="2793"/>
                    </a:lnTo>
                    <a:lnTo>
                      <a:pt x="4710" y="2793"/>
                    </a:lnTo>
                    <a:lnTo>
                      <a:pt x="4457" y="2789"/>
                    </a:lnTo>
                    <a:lnTo>
                      <a:pt x="4211" y="2779"/>
                    </a:lnTo>
                    <a:lnTo>
                      <a:pt x="3977" y="2768"/>
                    </a:lnTo>
                    <a:lnTo>
                      <a:pt x="3750" y="2750"/>
                    </a:lnTo>
                    <a:lnTo>
                      <a:pt x="3531" y="2729"/>
                    </a:lnTo>
                    <a:lnTo>
                      <a:pt x="3324" y="2704"/>
                    </a:lnTo>
                    <a:lnTo>
                      <a:pt x="3122" y="2674"/>
                    </a:lnTo>
                    <a:lnTo>
                      <a:pt x="2930" y="2643"/>
                    </a:lnTo>
                    <a:lnTo>
                      <a:pt x="2746" y="2606"/>
                    </a:lnTo>
                    <a:lnTo>
                      <a:pt x="2569" y="2568"/>
                    </a:lnTo>
                    <a:lnTo>
                      <a:pt x="2400" y="2526"/>
                    </a:lnTo>
                    <a:lnTo>
                      <a:pt x="2237" y="2480"/>
                    </a:lnTo>
                    <a:lnTo>
                      <a:pt x="2084" y="2431"/>
                    </a:lnTo>
                    <a:lnTo>
                      <a:pt x="1938" y="2382"/>
                    </a:lnTo>
                    <a:lnTo>
                      <a:pt x="1797" y="2328"/>
                    </a:lnTo>
                    <a:lnTo>
                      <a:pt x="1665" y="2272"/>
                    </a:lnTo>
                    <a:lnTo>
                      <a:pt x="1538" y="2216"/>
                    </a:lnTo>
                    <a:lnTo>
                      <a:pt x="1417" y="2157"/>
                    </a:lnTo>
                    <a:lnTo>
                      <a:pt x="1304" y="2095"/>
                    </a:lnTo>
                    <a:lnTo>
                      <a:pt x="1196" y="2032"/>
                    </a:lnTo>
                    <a:lnTo>
                      <a:pt x="1097" y="1969"/>
                    </a:lnTo>
                    <a:lnTo>
                      <a:pt x="1001" y="1901"/>
                    </a:lnTo>
                    <a:lnTo>
                      <a:pt x="910" y="1836"/>
                    </a:lnTo>
                    <a:lnTo>
                      <a:pt x="826" y="1767"/>
                    </a:lnTo>
                    <a:lnTo>
                      <a:pt x="747" y="1698"/>
                    </a:lnTo>
                    <a:lnTo>
                      <a:pt x="674" y="1629"/>
                    </a:lnTo>
                    <a:lnTo>
                      <a:pt x="605" y="1559"/>
                    </a:lnTo>
                    <a:lnTo>
                      <a:pt x="540" y="1488"/>
                    </a:lnTo>
                    <a:lnTo>
                      <a:pt x="480" y="1419"/>
                    </a:lnTo>
                    <a:lnTo>
                      <a:pt x="427" y="1348"/>
                    </a:lnTo>
                    <a:lnTo>
                      <a:pt x="375" y="1277"/>
                    </a:lnTo>
                    <a:lnTo>
                      <a:pt x="329" y="1208"/>
                    </a:lnTo>
                    <a:lnTo>
                      <a:pt x="286" y="1137"/>
                    </a:lnTo>
                    <a:lnTo>
                      <a:pt x="248" y="1068"/>
                    </a:lnTo>
                    <a:lnTo>
                      <a:pt x="212" y="1000"/>
                    </a:lnTo>
                    <a:lnTo>
                      <a:pt x="181" y="933"/>
                    </a:lnTo>
                    <a:lnTo>
                      <a:pt x="152" y="866"/>
                    </a:lnTo>
                    <a:lnTo>
                      <a:pt x="127" y="801"/>
                    </a:lnTo>
                    <a:lnTo>
                      <a:pt x="104" y="737"/>
                    </a:lnTo>
                    <a:lnTo>
                      <a:pt x="85" y="674"/>
                    </a:lnTo>
                    <a:lnTo>
                      <a:pt x="68" y="614"/>
                    </a:lnTo>
                    <a:lnTo>
                      <a:pt x="52" y="555"/>
                    </a:lnTo>
                    <a:lnTo>
                      <a:pt x="41" y="499"/>
                    </a:lnTo>
                    <a:lnTo>
                      <a:pt x="29" y="443"/>
                    </a:lnTo>
                    <a:lnTo>
                      <a:pt x="21" y="392"/>
                    </a:lnTo>
                    <a:lnTo>
                      <a:pt x="14" y="342"/>
                    </a:lnTo>
                    <a:lnTo>
                      <a:pt x="10" y="296"/>
                    </a:lnTo>
                    <a:lnTo>
                      <a:pt x="6" y="251"/>
                    </a:lnTo>
                    <a:lnTo>
                      <a:pt x="2" y="211"/>
                    </a:lnTo>
                    <a:lnTo>
                      <a:pt x="2" y="173"/>
                    </a:lnTo>
                    <a:lnTo>
                      <a:pt x="0" y="138"/>
                    </a:lnTo>
                    <a:lnTo>
                      <a:pt x="0" y="107"/>
                    </a:lnTo>
                    <a:lnTo>
                      <a:pt x="2" y="78"/>
                    </a:lnTo>
                    <a:lnTo>
                      <a:pt x="2" y="55"/>
                    </a:lnTo>
                    <a:lnTo>
                      <a:pt x="4" y="36"/>
                    </a:lnTo>
                    <a:lnTo>
                      <a:pt x="4" y="21"/>
                    </a:lnTo>
                    <a:lnTo>
                      <a:pt x="6" y="9"/>
                    </a:lnTo>
                    <a:lnTo>
                      <a:pt x="6" y="2"/>
                    </a:lnTo>
                    <a:lnTo>
                      <a:pt x="8" y="0"/>
                    </a:lnTo>
                    <a:close/>
                  </a:path>
                </a:pathLst>
              </a:custGeom>
              <a:solidFill>
                <a:schemeClr val="tx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a:ln>
                    <a:noFill/>
                  </a:ln>
                  <a:solidFill>
                    <a:srgbClr val="FFFFFF"/>
                  </a:solidFill>
                  <a:effectLst/>
                  <a:uLnTx/>
                  <a:uFillTx/>
                  <a:latin typeface="Nunito ExtraBold"/>
                  <a:ea typeface="+mn-ea"/>
                  <a:cs typeface="+mn-cs"/>
                </a:endParaRPr>
              </a:p>
            </p:txBody>
          </p:sp>
          <p:sp>
            <p:nvSpPr>
              <p:cNvPr id="77" name="Freeform 10"/>
              <p:cNvSpPr>
                <a:spLocks/>
              </p:cNvSpPr>
              <p:nvPr/>
            </p:nvSpPr>
            <p:spPr bwMode="auto">
              <a:xfrm>
                <a:off x="912813" y="1049338"/>
                <a:ext cx="10058400" cy="5033963"/>
              </a:xfrm>
              <a:custGeom>
                <a:avLst/>
                <a:gdLst>
                  <a:gd name="T0" fmla="*/ 816 w 6336"/>
                  <a:gd name="T1" fmla="*/ 0 h 3171"/>
                  <a:gd name="T2" fmla="*/ 814 w 6336"/>
                  <a:gd name="T3" fmla="*/ 9 h 3171"/>
                  <a:gd name="T4" fmla="*/ 812 w 6336"/>
                  <a:gd name="T5" fmla="*/ 36 h 3171"/>
                  <a:gd name="T6" fmla="*/ 810 w 6336"/>
                  <a:gd name="T7" fmla="*/ 78 h 3171"/>
                  <a:gd name="T8" fmla="*/ 808 w 6336"/>
                  <a:gd name="T9" fmla="*/ 138 h 3171"/>
                  <a:gd name="T10" fmla="*/ 810 w 6336"/>
                  <a:gd name="T11" fmla="*/ 211 h 3171"/>
                  <a:gd name="T12" fmla="*/ 818 w 6336"/>
                  <a:gd name="T13" fmla="*/ 296 h 3171"/>
                  <a:gd name="T14" fmla="*/ 829 w 6336"/>
                  <a:gd name="T15" fmla="*/ 392 h 3171"/>
                  <a:gd name="T16" fmla="*/ 849 w 6336"/>
                  <a:gd name="T17" fmla="*/ 499 h 3171"/>
                  <a:gd name="T18" fmla="*/ 876 w 6336"/>
                  <a:gd name="T19" fmla="*/ 614 h 3171"/>
                  <a:gd name="T20" fmla="*/ 912 w 6336"/>
                  <a:gd name="T21" fmla="*/ 737 h 3171"/>
                  <a:gd name="T22" fmla="*/ 960 w 6336"/>
                  <a:gd name="T23" fmla="*/ 866 h 3171"/>
                  <a:gd name="T24" fmla="*/ 1020 w 6336"/>
                  <a:gd name="T25" fmla="*/ 1000 h 3171"/>
                  <a:gd name="T26" fmla="*/ 1094 w 6336"/>
                  <a:gd name="T27" fmla="*/ 1137 h 3171"/>
                  <a:gd name="T28" fmla="*/ 1183 w 6336"/>
                  <a:gd name="T29" fmla="*/ 1277 h 3171"/>
                  <a:gd name="T30" fmla="*/ 1288 w 6336"/>
                  <a:gd name="T31" fmla="*/ 1419 h 3171"/>
                  <a:gd name="T32" fmla="*/ 1413 w 6336"/>
                  <a:gd name="T33" fmla="*/ 1559 h 3171"/>
                  <a:gd name="T34" fmla="*/ 1555 w 6336"/>
                  <a:gd name="T35" fmla="*/ 1698 h 3171"/>
                  <a:gd name="T36" fmla="*/ 1718 w 6336"/>
                  <a:gd name="T37" fmla="*/ 1836 h 3171"/>
                  <a:gd name="T38" fmla="*/ 1905 w 6336"/>
                  <a:gd name="T39" fmla="*/ 1969 h 3171"/>
                  <a:gd name="T40" fmla="*/ 2112 w 6336"/>
                  <a:gd name="T41" fmla="*/ 2095 h 3171"/>
                  <a:gd name="T42" fmla="*/ 2346 w 6336"/>
                  <a:gd name="T43" fmla="*/ 2216 h 3171"/>
                  <a:gd name="T44" fmla="*/ 2605 w 6336"/>
                  <a:gd name="T45" fmla="*/ 2328 h 3171"/>
                  <a:gd name="T46" fmla="*/ 2892 w 6336"/>
                  <a:gd name="T47" fmla="*/ 2431 h 3171"/>
                  <a:gd name="T48" fmla="*/ 3208 w 6336"/>
                  <a:gd name="T49" fmla="*/ 2526 h 3171"/>
                  <a:gd name="T50" fmla="*/ 3554 w 6336"/>
                  <a:gd name="T51" fmla="*/ 2606 h 3171"/>
                  <a:gd name="T52" fmla="*/ 3930 w 6336"/>
                  <a:gd name="T53" fmla="*/ 2674 h 3171"/>
                  <a:gd name="T54" fmla="*/ 4339 w 6336"/>
                  <a:gd name="T55" fmla="*/ 2729 h 3171"/>
                  <a:gd name="T56" fmla="*/ 4785 w 6336"/>
                  <a:gd name="T57" fmla="*/ 2768 h 3171"/>
                  <a:gd name="T58" fmla="*/ 5265 w 6336"/>
                  <a:gd name="T59" fmla="*/ 2789 h 3171"/>
                  <a:gd name="T60" fmla="*/ 5781 w 6336"/>
                  <a:gd name="T61" fmla="*/ 2793 h 3171"/>
                  <a:gd name="T62" fmla="*/ 6336 w 6336"/>
                  <a:gd name="T63" fmla="*/ 2775 h 3171"/>
                  <a:gd name="T64" fmla="*/ 0 w 6336"/>
                  <a:gd name="T65" fmla="*/ 3171 h 3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36" h="3171">
                    <a:moveTo>
                      <a:pt x="0" y="0"/>
                    </a:moveTo>
                    <a:lnTo>
                      <a:pt x="816" y="0"/>
                    </a:lnTo>
                    <a:lnTo>
                      <a:pt x="814" y="2"/>
                    </a:lnTo>
                    <a:lnTo>
                      <a:pt x="814" y="9"/>
                    </a:lnTo>
                    <a:lnTo>
                      <a:pt x="812" y="21"/>
                    </a:lnTo>
                    <a:lnTo>
                      <a:pt x="812" y="36"/>
                    </a:lnTo>
                    <a:lnTo>
                      <a:pt x="810" y="55"/>
                    </a:lnTo>
                    <a:lnTo>
                      <a:pt x="810" y="78"/>
                    </a:lnTo>
                    <a:lnTo>
                      <a:pt x="808" y="107"/>
                    </a:lnTo>
                    <a:lnTo>
                      <a:pt x="808" y="138"/>
                    </a:lnTo>
                    <a:lnTo>
                      <a:pt x="810" y="173"/>
                    </a:lnTo>
                    <a:lnTo>
                      <a:pt x="810" y="211"/>
                    </a:lnTo>
                    <a:lnTo>
                      <a:pt x="814" y="251"/>
                    </a:lnTo>
                    <a:lnTo>
                      <a:pt x="818" y="296"/>
                    </a:lnTo>
                    <a:lnTo>
                      <a:pt x="822" y="342"/>
                    </a:lnTo>
                    <a:lnTo>
                      <a:pt x="829" y="392"/>
                    </a:lnTo>
                    <a:lnTo>
                      <a:pt x="837" y="443"/>
                    </a:lnTo>
                    <a:lnTo>
                      <a:pt x="849" y="499"/>
                    </a:lnTo>
                    <a:lnTo>
                      <a:pt x="860" y="555"/>
                    </a:lnTo>
                    <a:lnTo>
                      <a:pt x="876" y="614"/>
                    </a:lnTo>
                    <a:lnTo>
                      <a:pt x="893" y="674"/>
                    </a:lnTo>
                    <a:lnTo>
                      <a:pt x="912" y="737"/>
                    </a:lnTo>
                    <a:lnTo>
                      <a:pt x="935" y="801"/>
                    </a:lnTo>
                    <a:lnTo>
                      <a:pt x="960" y="866"/>
                    </a:lnTo>
                    <a:lnTo>
                      <a:pt x="989" y="933"/>
                    </a:lnTo>
                    <a:lnTo>
                      <a:pt x="1020" y="1000"/>
                    </a:lnTo>
                    <a:lnTo>
                      <a:pt x="1056" y="1068"/>
                    </a:lnTo>
                    <a:lnTo>
                      <a:pt x="1094" y="1137"/>
                    </a:lnTo>
                    <a:lnTo>
                      <a:pt x="1137" y="1208"/>
                    </a:lnTo>
                    <a:lnTo>
                      <a:pt x="1183" y="1277"/>
                    </a:lnTo>
                    <a:lnTo>
                      <a:pt x="1235" y="1348"/>
                    </a:lnTo>
                    <a:lnTo>
                      <a:pt x="1288" y="1419"/>
                    </a:lnTo>
                    <a:lnTo>
                      <a:pt x="1348" y="1488"/>
                    </a:lnTo>
                    <a:lnTo>
                      <a:pt x="1413" y="1559"/>
                    </a:lnTo>
                    <a:lnTo>
                      <a:pt x="1482" y="1629"/>
                    </a:lnTo>
                    <a:lnTo>
                      <a:pt x="1555" y="1698"/>
                    </a:lnTo>
                    <a:lnTo>
                      <a:pt x="1634" y="1767"/>
                    </a:lnTo>
                    <a:lnTo>
                      <a:pt x="1718" y="1836"/>
                    </a:lnTo>
                    <a:lnTo>
                      <a:pt x="1809" y="1901"/>
                    </a:lnTo>
                    <a:lnTo>
                      <a:pt x="1905" y="1969"/>
                    </a:lnTo>
                    <a:lnTo>
                      <a:pt x="2004" y="2032"/>
                    </a:lnTo>
                    <a:lnTo>
                      <a:pt x="2112" y="2095"/>
                    </a:lnTo>
                    <a:lnTo>
                      <a:pt x="2225" y="2157"/>
                    </a:lnTo>
                    <a:lnTo>
                      <a:pt x="2346" y="2216"/>
                    </a:lnTo>
                    <a:lnTo>
                      <a:pt x="2473" y="2272"/>
                    </a:lnTo>
                    <a:lnTo>
                      <a:pt x="2605" y="2328"/>
                    </a:lnTo>
                    <a:lnTo>
                      <a:pt x="2746" y="2382"/>
                    </a:lnTo>
                    <a:lnTo>
                      <a:pt x="2892" y="2431"/>
                    </a:lnTo>
                    <a:lnTo>
                      <a:pt x="3045" y="2480"/>
                    </a:lnTo>
                    <a:lnTo>
                      <a:pt x="3208" y="2526"/>
                    </a:lnTo>
                    <a:lnTo>
                      <a:pt x="3377" y="2568"/>
                    </a:lnTo>
                    <a:lnTo>
                      <a:pt x="3554" y="2606"/>
                    </a:lnTo>
                    <a:lnTo>
                      <a:pt x="3738" y="2643"/>
                    </a:lnTo>
                    <a:lnTo>
                      <a:pt x="3930" y="2674"/>
                    </a:lnTo>
                    <a:lnTo>
                      <a:pt x="4132" y="2704"/>
                    </a:lnTo>
                    <a:lnTo>
                      <a:pt x="4339" y="2729"/>
                    </a:lnTo>
                    <a:lnTo>
                      <a:pt x="4558" y="2750"/>
                    </a:lnTo>
                    <a:lnTo>
                      <a:pt x="4785" y="2768"/>
                    </a:lnTo>
                    <a:lnTo>
                      <a:pt x="5019" y="2779"/>
                    </a:lnTo>
                    <a:lnTo>
                      <a:pt x="5265" y="2789"/>
                    </a:lnTo>
                    <a:lnTo>
                      <a:pt x="5518" y="2793"/>
                    </a:lnTo>
                    <a:lnTo>
                      <a:pt x="5781" y="2793"/>
                    </a:lnTo>
                    <a:lnTo>
                      <a:pt x="6054" y="2787"/>
                    </a:lnTo>
                    <a:lnTo>
                      <a:pt x="6336" y="2775"/>
                    </a:lnTo>
                    <a:lnTo>
                      <a:pt x="6336" y="3171"/>
                    </a:lnTo>
                    <a:lnTo>
                      <a:pt x="0" y="3171"/>
                    </a:lnTo>
                    <a:lnTo>
                      <a:pt x="0" y="0"/>
                    </a:lnTo>
                    <a:close/>
                  </a:path>
                </a:pathLst>
              </a:custGeom>
              <a:solidFill>
                <a:schemeClr val="tx1">
                  <a:lumMod val="9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a:ln>
                    <a:noFill/>
                  </a:ln>
                  <a:solidFill>
                    <a:srgbClr val="FFFFFF"/>
                  </a:solidFill>
                  <a:effectLst/>
                  <a:uLnTx/>
                  <a:uFillTx/>
                  <a:latin typeface="Nunito ExtraBold"/>
                  <a:ea typeface="+mn-ea"/>
                  <a:cs typeface="+mn-cs"/>
                </a:endParaRPr>
              </a:p>
            </p:txBody>
          </p:sp>
        </p:grpSp>
        <p:cxnSp>
          <p:nvCxnSpPr>
            <p:cNvPr id="24" name="Straight Connector 23"/>
            <p:cNvCxnSpPr/>
            <p:nvPr/>
          </p:nvCxnSpPr>
          <p:spPr>
            <a:xfrm flipH="1">
              <a:off x="4595638" y="1478277"/>
              <a:ext cx="6047420" cy="45557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1537198" y="1478277"/>
              <a:ext cx="9105860" cy="38379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1537199" y="1478277"/>
              <a:ext cx="9105859" cy="17665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7716909" y="1478277"/>
              <a:ext cx="2926149" cy="45557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6" name="Rectangle 95">
            <a:extLst>
              <a:ext uri="{FF2B5EF4-FFF2-40B4-BE49-F238E27FC236}">
                <a16:creationId xmlns:a16="http://schemas.microsoft.com/office/drawing/2014/main" id="{28790CD4-E3E3-448F-B16F-78A05D70851E}"/>
              </a:ext>
            </a:extLst>
          </p:cNvPr>
          <p:cNvSpPr/>
          <p:nvPr/>
        </p:nvSpPr>
        <p:spPr>
          <a:xfrm>
            <a:off x="3219027" y="838963"/>
            <a:ext cx="1301857" cy="21579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909090"/>
                </a:solidFill>
                <a:effectLst/>
                <a:uLnTx/>
                <a:uFillTx/>
                <a:latin typeface="Nunito ExtraBold"/>
                <a:ea typeface="+mn-ea"/>
                <a:cs typeface="Arial" panose="020B0604020202020204" pitchFamily="34" charset="0"/>
              </a:rPr>
              <a:t>2021</a:t>
            </a:r>
          </a:p>
        </p:txBody>
      </p:sp>
      <p:sp>
        <p:nvSpPr>
          <p:cNvPr id="97" name="Rectangle 96">
            <a:extLst>
              <a:ext uri="{FF2B5EF4-FFF2-40B4-BE49-F238E27FC236}">
                <a16:creationId xmlns:a16="http://schemas.microsoft.com/office/drawing/2014/main" id="{E6626474-CB4D-4489-BBCC-383619BFAAE3}"/>
              </a:ext>
            </a:extLst>
          </p:cNvPr>
          <p:cNvSpPr/>
          <p:nvPr/>
        </p:nvSpPr>
        <p:spPr>
          <a:xfrm>
            <a:off x="2082808" y="838963"/>
            <a:ext cx="1046135" cy="21579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909090"/>
                </a:solidFill>
                <a:effectLst/>
                <a:uLnTx/>
                <a:uFillTx/>
                <a:latin typeface="Nunito ExtraBold"/>
                <a:ea typeface="+mn-ea"/>
                <a:cs typeface="Arial" panose="020B0604020202020204" pitchFamily="34" charset="0"/>
              </a:rPr>
              <a:t>2020</a:t>
            </a:r>
          </a:p>
        </p:txBody>
      </p:sp>
      <p:sp>
        <p:nvSpPr>
          <p:cNvPr id="98" name="Rectangle 97">
            <a:extLst>
              <a:ext uri="{FF2B5EF4-FFF2-40B4-BE49-F238E27FC236}">
                <a16:creationId xmlns:a16="http://schemas.microsoft.com/office/drawing/2014/main" id="{4FC3B5D7-2F2B-45F6-8E63-2C62936E2EA1}"/>
              </a:ext>
            </a:extLst>
          </p:cNvPr>
          <p:cNvSpPr/>
          <p:nvPr/>
        </p:nvSpPr>
        <p:spPr>
          <a:xfrm>
            <a:off x="1144925" y="838963"/>
            <a:ext cx="847799" cy="21579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909090"/>
                </a:solidFill>
                <a:effectLst/>
                <a:uLnTx/>
                <a:uFillTx/>
                <a:latin typeface="Nunito ExtraBold"/>
                <a:ea typeface="+mn-ea"/>
                <a:cs typeface="Arial" panose="020B0604020202020204" pitchFamily="34" charset="0"/>
              </a:rPr>
              <a:t>2019</a:t>
            </a:r>
          </a:p>
        </p:txBody>
      </p:sp>
      <p:sp>
        <p:nvSpPr>
          <p:cNvPr id="99" name="Rectangle 98">
            <a:extLst>
              <a:ext uri="{FF2B5EF4-FFF2-40B4-BE49-F238E27FC236}">
                <a16:creationId xmlns:a16="http://schemas.microsoft.com/office/drawing/2014/main" id="{28790CD4-E3E3-448F-B16F-78A05D70851E}"/>
              </a:ext>
            </a:extLst>
          </p:cNvPr>
          <p:cNvSpPr/>
          <p:nvPr/>
        </p:nvSpPr>
        <p:spPr>
          <a:xfrm>
            <a:off x="4610968" y="838963"/>
            <a:ext cx="1418095" cy="21579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909090"/>
                </a:solidFill>
                <a:effectLst/>
                <a:uLnTx/>
                <a:uFillTx/>
                <a:latin typeface="Nunito ExtraBold"/>
                <a:ea typeface="+mn-ea"/>
                <a:cs typeface="Arial" panose="020B0604020202020204" pitchFamily="34" charset="0"/>
              </a:rPr>
              <a:t>2022</a:t>
            </a:r>
          </a:p>
        </p:txBody>
      </p:sp>
      <p:sp>
        <p:nvSpPr>
          <p:cNvPr id="35" name="TextBox 34"/>
          <p:cNvSpPr txBox="1"/>
          <p:nvPr/>
        </p:nvSpPr>
        <p:spPr>
          <a:xfrm flipH="1">
            <a:off x="1084628" y="1536660"/>
            <a:ext cx="1028797" cy="646331"/>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Technical Guilds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Set premises for high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Performance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Software practices</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37" name="TextBox 36"/>
          <p:cNvSpPr txBox="1"/>
          <p:nvPr/>
        </p:nvSpPr>
        <p:spPr>
          <a:xfrm flipH="1">
            <a:off x="1923430" y="3850403"/>
            <a:ext cx="1447280" cy="317010"/>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Ad-hoc Small-size Fixed-Price Projects</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52" name="TextBox 51"/>
          <p:cNvSpPr txBox="1"/>
          <p:nvPr/>
        </p:nvSpPr>
        <p:spPr>
          <a:xfrm flipH="1">
            <a:off x="2160555" y="1290034"/>
            <a:ext cx="1002638" cy="538609"/>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RINF TECH </a:t>
            </a:r>
            <a:r>
              <a:rPr kumimoji="0" lang="en-US" sz="800" b="0" i="0" u="none" strike="noStrike" kern="0" cap="none" spc="0" normalizeH="0" baseline="0" noProof="0" err="1">
                <a:ln>
                  <a:noFill/>
                </a:ln>
                <a:solidFill>
                  <a:srgbClr val="212121"/>
                </a:solidFill>
                <a:effectLst/>
                <a:uLnTx/>
                <a:uFillTx/>
                <a:latin typeface="Nunito ExtraBold"/>
                <a:ea typeface="+mn-ea"/>
                <a:cs typeface="Arial" pitchFamily="34" charset="0"/>
              </a:rPr>
              <a:t>Comando</a:t>
            </a: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 Team</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Architecture Practices</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65" name="TextBox 64">
            <a:extLst>
              <a:ext uri="{FF2B5EF4-FFF2-40B4-BE49-F238E27FC236}">
                <a16:creationId xmlns:a16="http://schemas.microsoft.com/office/drawing/2014/main" id="{873C9563-8F93-47C2-A3CC-F4D40075F175}"/>
              </a:ext>
            </a:extLst>
          </p:cNvPr>
          <p:cNvSpPr txBox="1"/>
          <p:nvPr/>
        </p:nvSpPr>
        <p:spPr>
          <a:xfrm flipH="1">
            <a:off x="1312280" y="4581887"/>
            <a:ext cx="2000190" cy="234680"/>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121">
                    <a:lumMod val="50000"/>
                    <a:lumOff val="50000"/>
                  </a:srgbClr>
                </a:solidFill>
                <a:effectLst/>
                <a:uLnTx/>
                <a:uFillTx/>
                <a:latin typeface="Nunito ExtraBold"/>
                <a:ea typeface="+mn-ea"/>
                <a:cs typeface="Arial" pitchFamily="34" charset="0"/>
              </a:rPr>
              <a:t>Projects</a:t>
            </a:r>
          </a:p>
        </p:txBody>
      </p:sp>
      <p:sp>
        <p:nvSpPr>
          <p:cNvPr id="66" name="TextBox 65">
            <a:extLst>
              <a:ext uri="{FF2B5EF4-FFF2-40B4-BE49-F238E27FC236}">
                <a16:creationId xmlns:a16="http://schemas.microsoft.com/office/drawing/2014/main" id="{D9DD4EC8-ABDB-4E29-B1DE-9B38823286B1}"/>
              </a:ext>
            </a:extLst>
          </p:cNvPr>
          <p:cNvSpPr txBox="1"/>
          <p:nvPr/>
        </p:nvSpPr>
        <p:spPr>
          <a:xfrm flipH="1">
            <a:off x="3602373" y="4581887"/>
            <a:ext cx="2000190" cy="234680"/>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solidFill>
                  <a:srgbClr val="909090"/>
                </a:solidFill>
                <a:effectLst/>
                <a:uLnTx/>
                <a:uFillTx/>
                <a:latin typeface="Nunito ExtraBold"/>
                <a:ea typeface="+mn-ea"/>
                <a:cs typeface="Arial" pitchFamily="34" charset="0"/>
              </a:rPr>
              <a:t>Software Products</a:t>
            </a:r>
            <a:endParaRPr kumimoji="0" lang="en-US" sz="1000" b="0" i="0" u="none" strike="noStrike" kern="1200" cap="none" spc="0" normalizeH="0" baseline="0" noProof="0">
              <a:ln>
                <a:noFill/>
              </a:ln>
              <a:solidFill>
                <a:srgbClr val="909090"/>
              </a:solidFill>
              <a:effectLst/>
              <a:uLnTx/>
              <a:uFillTx/>
              <a:latin typeface="Nunito ExtraBold"/>
              <a:ea typeface="+mn-ea"/>
              <a:cs typeface="Arial" pitchFamily="34" charset="0"/>
            </a:endParaRPr>
          </a:p>
        </p:txBody>
      </p:sp>
      <p:sp>
        <p:nvSpPr>
          <p:cNvPr id="67" name="TextBox 66">
            <a:extLst>
              <a:ext uri="{FF2B5EF4-FFF2-40B4-BE49-F238E27FC236}">
                <a16:creationId xmlns:a16="http://schemas.microsoft.com/office/drawing/2014/main" id="{0C849D8C-AC9A-48FB-BEC3-FF144855DDF8}"/>
              </a:ext>
            </a:extLst>
          </p:cNvPr>
          <p:cNvSpPr txBox="1"/>
          <p:nvPr/>
        </p:nvSpPr>
        <p:spPr>
          <a:xfrm flipH="1">
            <a:off x="5935987" y="4581887"/>
            <a:ext cx="2000190" cy="234680"/>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solidFill>
                  <a:srgbClr val="909090"/>
                </a:solidFill>
                <a:effectLst/>
                <a:uLnTx/>
                <a:uFillTx/>
                <a:latin typeface="Nunito ExtraBold"/>
                <a:ea typeface="+mn-ea"/>
                <a:cs typeface="Arial" pitchFamily="34" charset="0"/>
              </a:rPr>
              <a:t>Team Services</a:t>
            </a:r>
            <a:endParaRPr kumimoji="0" lang="en-US" sz="1000" b="0" i="0" u="none" strike="noStrike" kern="1200" cap="none" spc="0" normalizeH="0" baseline="0" noProof="0">
              <a:ln>
                <a:noFill/>
              </a:ln>
              <a:solidFill>
                <a:srgbClr val="909090"/>
              </a:solidFill>
              <a:effectLst/>
              <a:uLnTx/>
              <a:uFillTx/>
              <a:latin typeface="Nunito ExtraBold"/>
              <a:ea typeface="+mn-ea"/>
              <a:cs typeface="Arial" pitchFamily="34" charset="0"/>
            </a:endParaRPr>
          </a:p>
        </p:txBody>
      </p:sp>
      <p:sp>
        <p:nvSpPr>
          <p:cNvPr id="68" name="TextBox 67">
            <a:extLst>
              <a:ext uri="{FF2B5EF4-FFF2-40B4-BE49-F238E27FC236}">
                <a16:creationId xmlns:a16="http://schemas.microsoft.com/office/drawing/2014/main" id="{CA7569DC-9F53-4AC5-8959-E0CDAD4AE9AE}"/>
              </a:ext>
            </a:extLst>
          </p:cNvPr>
          <p:cNvSpPr txBox="1"/>
          <p:nvPr/>
        </p:nvSpPr>
        <p:spPr>
          <a:xfrm rot="16200000" flipH="1">
            <a:off x="50173" y="2938679"/>
            <a:ext cx="1783986" cy="373179"/>
          </a:xfrm>
          <a:prstGeom prst="rect">
            <a:avLst/>
          </a:prstGeom>
          <a:noFill/>
        </p:spPr>
        <p:txBody>
          <a:bodyPr wrap="square" rtlCol="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solidFill>
                  <a:srgbClr val="909090"/>
                </a:solidFill>
                <a:effectLst/>
                <a:uLnTx/>
                <a:uFillTx/>
                <a:latin typeface="Nunito ExtraBold"/>
                <a:ea typeface="+mn-ea"/>
                <a:cs typeface="Arial" pitchFamily="34" charset="0"/>
              </a:rPr>
              <a:t>Applications Managed Services (AMS)</a:t>
            </a:r>
            <a:endParaRPr kumimoji="0" lang="en-US" sz="1000" b="0" i="0" u="none" strike="noStrike" kern="1200" cap="none" spc="0" normalizeH="0" baseline="0" noProof="0">
              <a:ln>
                <a:noFill/>
              </a:ln>
              <a:solidFill>
                <a:srgbClr val="909090"/>
              </a:solidFill>
              <a:effectLst/>
              <a:uLnTx/>
              <a:uFillTx/>
              <a:latin typeface="Nunito ExtraBold"/>
              <a:ea typeface="+mn-ea"/>
              <a:cs typeface="Arial" pitchFamily="34" charset="0"/>
            </a:endParaRPr>
          </a:p>
        </p:txBody>
      </p:sp>
      <p:sp>
        <p:nvSpPr>
          <p:cNvPr id="69" name="TextBox 68">
            <a:extLst>
              <a:ext uri="{FF2B5EF4-FFF2-40B4-BE49-F238E27FC236}">
                <a16:creationId xmlns:a16="http://schemas.microsoft.com/office/drawing/2014/main" id="{8F041ED0-157A-4260-B65A-8D1BE1EDDC14}"/>
              </a:ext>
            </a:extLst>
          </p:cNvPr>
          <p:cNvSpPr txBox="1"/>
          <p:nvPr/>
        </p:nvSpPr>
        <p:spPr>
          <a:xfrm rot="16200000" flipH="1">
            <a:off x="259087" y="1584579"/>
            <a:ext cx="1366157" cy="373179"/>
          </a:xfrm>
          <a:prstGeom prst="rect">
            <a:avLst/>
          </a:prstGeom>
          <a:noFill/>
        </p:spPr>
        <p:txBody>
          <a:bodyPr wrap="square" rtlCol="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solidFill>
                  <a:srgbClr val="909090"/>
                </a:solidFill>
                <a:effectLst/>
                <a:uLnTx/>
                <a:uFillTx/>
                <a:latin typeface="Nunito ExtraBold"/>
                <a:ea typeface="+mn-ea"/>
                <a:cs typeface="Arial" pitchFamily="34" charset="0"/>
              </a:rPr>
              <a:t>Technical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solidFill>
                  <a:srgbClr val="909090"/>
                </a:solidFill>
                <a:effectLst/>
                <a:uLnTx/>
                <a:uFillTx/>
                <a:latin typeface="Nunito ExtraBold"/>
                <a:ea typeface="+mn-ea"/>
                <a:cs typeface="Arial" pitchFamily="34" charset="0"/>
              </a:rPr>
              <a:t>Practices</a:t>
            </a:r>
            <a:endParaRPr kumimoji="0" lang="en-US" sz="1000" b="0" i="0" u="none" strike="noStrike" kern="1200" cap="none" spc="0" normalizeH="0" baseline="0" noProof="0">
              <a:ln>
                <a:noFill/>
              </a:ln>
              <a:solidFill>
                <a:srgbClr val="909090"/>
              </a:solidFill>
              <a:effectLst/>
              <a:uLnTx/>
              <a:uFillTx/>
              <a:latin typeface="Nunito ExtraBold"/>
              <a:ea typeface="+mn-ea"/>
              <a:cs typeface="Arial" pitchFamily="34" charset="0"/>
            </a:endParaRPr>
          </a:p>
        </p:txBody>
      </p:sp>
      <p:sp>
        <p:nvSpPr>
          <p:cNvPr id="74" name="Right Arrow 60">
            <a:extLst>
              <a:ext uri="{FF2B5EF4-FFF2-40B4-BE49-F238E27FC236}">
                <a16:creationId xmlns:a16="http://schemas.microsoft.com/office/drawing/2014/main" id="{A46C1FEE-0153-41A2-BE7D-0E6AD8F31304}"/>
              </a:ext>
            </a:extLst>
          </p:cNvPr>
          <p:cNvSpPr/>
          <p:nvPr/>
        </p:nvSpPr>
        <p:spPr>
          <a:xfrm rot="7929238" flipH="1">
            <a:off x="4618298" y="3759509"/>
            <a:ext cx="331986" cy="241457"/>
          </a:xfrm>
          <a:prstGeom prst="rightArrow">
            <a:avLst/>
          </a:prstGeom>
          <a:solidFill>
            <a:srgbClr val="E7357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a:ln>
                <a:noFill/>
              </a:ln>
              <a:solidFill>
                <a:srgbClr val="212121"/>
              </a:solidFill>
              <a:effectLst/>
              <a:uLnTx/>
              <a:uFillTx/>
              <a:latin typeface="Nunito ExtraBold"/>
              <a:ea typeface="+mn-ea"/>
              <a:cs typeface="+mn-cs"/>
            </a:endParaRPr>
          </a:p>
        </p:txBody>
      </p:sp>
      <p:sp>
        <p:nvSpPr>
          <p:cNvPr id="75" name="Right Arrow 61">
            <a:extLst>
              <a:ext uri="{FF2B5EF4-FFF2-40B4-BE49-F238E27FC236}">
                <a16:creationId xmlns:a16="http://schemas.microsoft.com/office/drawing/2014/main" id="{A11B3FC6-F85B-4481-9B8B-7C9A31B6991B}"/>
              </a:ext>
            </a:extLst>
          </p:cNvPr>
          <p:cNvSpPr/>
          <p:nvPr/>
        </p:nvSpPr>
        <p:spPr>
          <a:xfrm rot="7301952" flipH="1">
            <a:off x="6188067" y="3960891"/>
            <a:ext cx="331986" cy="241457"/>
          </a:xfrm>
          <a:prstGeom prst="rightArrow">
            <a:avLst/>
          </a:prstGeom>
          <a:solidFill>
            <a:srgbClr val="E7357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a:ln>
                <a:noFill/>
              </a:ln>
              <a:solidFill>
                <a:srgbClr val="212121"/>
              </a:solidFill>
              <a:effectLst/>
              <a:uLnTx/>
              <a:uFillTx/>
              <a:latin typeface="Nunito ExtraBold"/>
              <a:ea typeface="+mn-ea"/>
              <a:cs typeface="+mn-cs"/>
            </a:endParaRPr>
          </a:p>
        </p:txBody>
      </p:sp>
      <p:sp>
        <p:nvSpPr>
          <p:cNvPr id="94" name="Right Arrow 57">
            <a:extLst>
              <a:ext uri="{FF2B5EF4-FFF2-40B4-BE49-F238E27FC236}">
                <a16:creationId xmlns:a16="http://schemas.microsoft.com/office/drawing/2014/main" id="{DE7DBB47-5CFC-41A1-8B23-CA7BE057027C}"/>
              </a:ext>
            </a:extLst>
          </p:cNvPr>
          <p:cNvSpPr/>
          <p:nvPr/>
        </p:nvSpPr>
        <p:spPr>
          <a:xfrm rot="10800000" flipH="1">
            <a:off x="1867603" y="1210517"/>
            <a:ext cx="331986" cy="241457"/>
          </a:xfrm>
          <a:prstGeom prst="rightArrow">
            <a:avLst/>
          </a:prstGeom>
          <a:solidFill>
            <a:srgbClr val="E7357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a:ln>
                <a:noFill/>
              </a:ln>
              <a:solidFill>
                <a:srgbClr val="212121"/>
              </a:solidFill>
              <a:effectLst/>
              <a:uLnTx/>
              <a:uFillTx/>
              <a:latin typeface="Nunito ExtraBold"/>
              <a:ea typeface="+mn-ea"/>
              <a:cs typeface="+mn-cs"/>
            </a:endParaRPr>
          </a:p>
        </p:txBody>
      </p:sp>
      <p:sp>
        <p:nvSpPr>
          <p:cNvPr id="95" name="Right Arrow 58">
            <a:extLst>
              <a:ext uri="{FF2B5EF4-FFF2-40B4-BE49-F238E27FC236}">
                <a16:creationId xmlns:a16="http://schemas.microsoft.com/office/drawing/2014/main" id="{F2F45A91-6941-4525-984E-B87C8C149F71}"/>
              </a:ext>
            </a:extLst>
          </p:cNvPr>
          <p:cNvSpPr/>
          <p:nvPr/>
        </p:nvSpPr>
        <p:spPr>
          <a:xfrm rot="9683485" flipH="1">
            <a:off x="2268895" y="2380733"/>
            <a:ext cx="331986" cy="241457"/>
          </a:xfrm>
          <a:prstGeom prst="rightArrow">
            <a:avLst/>
          </a:prstGeom>
          <a:solidFill>
            <a:srgbClr val="E7357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a:ln>
                <a:noFill/>
              </a:ln>
              <a:solidFill>
                <a:srgbClr val="212121"/>
              </a:solidFill>
              <a:effectLst/>
              <a:uLnTx/>
              <a:uFillTx/>
              <a:latin typeface="Nunito ExtraBold"/>
              <a:ea typeface="+mn-ea"/>
              <a:cs typeface="+mn-cs"/>
            </a:endParaRPr>
          </a:p>
        </p:txBody>
      </p:sp>
      <p:sp>
        <p:nvSpPr>
          <p:cNvPr id="79" name="TextBox 78"/>
          <p:cNvSpPr txBox="1"/>
          <p:nvPr/>
        </p:nvSpPr>
        <p:spPr>
          <a:xfrm rot="19016864" flipH="1">
            <a:off x="6144319" y="2238538"/>
            <a:ext cx="994582" cy="538609"/>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Product Delivery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2M Revenue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Sustained Prod Lifecycle</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80" name="TextBox 79"/>
          <p:cNvSpPr txBox="1"/>
          <p:nvPr/>
        </p:nvSpPr>
        <p:spPr>
          <a:xfrm flipH="1">
            <a:off x="5498078" y="2139566"/>
            <a:ext cx="1002638" cy="206210"/>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 </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81" name="TextBox 80"/>
          <p:cNvSpPr txBox="1"/>
          <p:nvPr/>
        </p:nvSpPr>
        <p:spPr>
          <a:xfrm flipH="1">
            <a:off x="4629200" y="1174620"/>
            <a:ext cx="1382960" cy="317010"/>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Learning Center</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Unit Specialization</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43" name="TextBox 42">
            <a:extLst>
              <a:ext uri="{FF2B5EF4-FFF2-40B4-BE49-F238E27FC236}">
                <a16:creationId xmlns:a16="http://schemas.microsoft.com/office/drawing/2014/main" id="{065BC92E-4385-427E-9CA0-E804E055D9B3}"/>
              </a:ext>
            </a:extLst>
          </p:cNvPr>
          <p:cNvSpPr txBox="1"/>
          <p:nvPr/>
        </p:nvSpPr>
        <p:spPr>
          <a:xfrm flipH="1">
            <a:off x="3195841" y="1191900"/>
            <a:ext cx="1500056" cy="538609"/>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RINF TECH Projects Factory Dev Practices &amp; Delivery Processes standardization</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44" name="TextBox 43">
            <a:extLst>
              <a:ext uri="{FF2B5EF4-FFF2-40B4-BE49-F238E27FC236}">
                <a16:creationId xmlns:a16="http://schemas.microsoft.com/office/drawing/2014/main" id="{D8D11B71-CEA4-4AB1-8239-B748F87BEB04}"/>
              </a:ext>
            </a:extLst>
          </p:cNvPr>
          <p:cNvSpPr txBox="1"/>
          <p:nvPr/>
        </p:nvSpPr>
        <p:spPr>
          <a:xfrm rot="21188410" flipH="1">
            <a:off x="6082017" y="1062168"/>
            <a:ext cx="1368191" cy="317010"/>
          </a:xfrm>
          <a:prstGeom prst="rect">
            <a:avLst/>
          </a:prstGeom>
          <a:noFill/>
        </p:spPr>
        <p:txBody>
          <a:bodyPr wrap="square" rtlCol="0" anchor="ctr">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RINF TECH</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Body of Knowledge</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45" name="TextBox 44">
            <a:extLst>
              <a:ext uri="{FF2B5EF4-FFF2-40B4-BE49-F238E27FC236}">
                <a16:creationId xmlns:a16="http://schemas.microsoft.com/office/drawing/2014/main" id="{60207C5F-4BDC-4A9F-B054-675D0AEE5E82}"/>
              </a:ext>
            </a:extLst>
          </p:cNvPr>
          <p:cNvSpPr txBox="1"/>
          <p:nvPr/>
        </p:nvSpPr>
        <p:spPr>
          <a:xfrm flipH="1">
            <a:off x="1212401" y="2817295"/>
            <a:ext cx="1161755" cy="427809"/>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Ad-hoc Managed Services – set prem for practices</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46" name="TextBox 45">
            <a:extLst>
              <a:ext uri="{FF2B5EF4-FFF2-40B4-BE49-F238E27FC236}">
                <a16:creationId xmlns:a16="http://schemas.microsoft.com/office/drawing/2014/main" id="{55FBE564-B6B8-4243-B3C7-7C27A1A19980}"/>
              </a:ext>
            </a:extLst>
          </p:cNvPr>
          <p:cNvSpPr txBox="1"/>
          <p:nvPr/>
        </p:nvSpPr>
        <p:spPr>
          <a:xfrm flipH="1">
            <a:off x="2608219" y="2292727"/>
            <a:ext cx="1131607" cy="538609"/>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Established ITIL practices Structured Mid-size AMS</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47" name="TextBox 46">
            <a:extLst>
              <a:ext uri="{FF2B5EF4-FFF2-40B4-BE49-F238E27FC236}">
                <a16:creationId xmlns:a16="http://schemas.microsoft.com/office/drawing/2014/main" id="{C84C7750-A7DC-48C3-AE97-20DB6F486DAC}"/>
              </a:ext>
            </a:extLst>
          </p:cNvPr>
          <p:cNvSpPr txBox="1"/>
          <p:nvPr/>
        </p:nvSpPr>
        <p:spPr>
          <a:xfrm flipH="1">
            <a:off x="3781653" y="2032840"/>
            <a:ext cx="1002638" cy="317010"/>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Services Center</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3M Revenue</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48" name="TextBox 47">
            <a:extLst>
              <a:ext uri="{FF2B5EF4-FFF2-40B4-BE49-F238E27FC236}">
                <a16:creationId xmlns:a16="http://schemas.microsoft.com/office/drawing/2014/main" id="{F4158109-95BC-419A-A72C-5B0318882712}"/>
              </a:ext>
            </a:extLst>
          </p:cNvPr>
          <p:cNvSpPr txBox="1"/>
          <p:nvPr/>
        </p:nvSpPr>
        <p:spPr>
          <a:xfrm rot="20700000" flipH="1">
            <a:off x="4842033" y="1676916"/>
            <a:ext cx="1473823" cy="317010"/>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Services Excellence Center</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5M Revenue</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53" name="TextBox 52">
            <a:extLst>
              <a:ext uri="{FF2B5EF4-FFF2-40B4-BE49-F238E27FC236}">
                <a16:creationId xmlns:a16="http://schemas.microsoft.com/office/drawing/2014/main" id="{70DC2EA1-00F4-4F76-BB54-7E5EE52F3360}"/>
              </a:ext>
            </a:extLst>
          </p:cNvPr>
          <p:cNvSpPr txBox="1"/>
          <p:nvPr/>
        </p:nvSpPr>
        <p:spPr>
          <a:xfrm rot="20608941" flipH="1">
            <a:off x="6202456" y="1384303"/>
            <a:ext cx="1109295" cy="206210"/>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Multi-unit 7M Rev</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54" name="TextBox 53">
            <a:extLst>
              <a:ext uri="{FF2B5EF4-FFF2-40B4-BE49-F238E27FC236}">
                <a16:creationId xmlns:a16="http://schemas.microsoft.com/office/drawing/2014/main" id="{01886E70-DC2F-4636-8E3B-386243F44A64}"/>
              </a:ext>
            </a:extLst>
          </p:cNvPr>
          <p:cNvSpPr txBox="1"/>
          <p:nvPr/>
        </p:nvSpPr>
        <p:spPr>
          <a:xfrm flipH="1">
            <a:off x="3540344" y="3042912"/>
            <a:ext cx="1140183" cy="427809"/>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PMI and Cycle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Dev Practices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2M Eur</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55" name="TextBox 54">
            <a:extLst>
              <a:ext uri="{FF2B5EF4-FFF2-40B4-BE49-F238E27FC236}">
                <a16:creationId xmlns:a16="http://schemas.microsoft.com/office/drawing/2014/main" id="{AFE17983-820D-4359-A064-03DA8347B841}"/>
              </a:ext>
            </a:extLst>
          </p:cNvPr>
          <p:cNvSpPr txBox="1"/>
          <p:nvPr/>
        </p:nvSpPr>
        <p:spPr>
          <a:xfrm flipH="1">
            <a:off x="4360380" y="2589270"/>
            <a:ext cx="1429928" cy="427809"/>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PMI &amp; </a:t>
            </a:r>
            <a:r>
              <a:rPr kumimoji="0" lang="en-US" sz="800" b="0" i="0" u="none" strike="noStrike" kern="0" cap="none" spc="0" normalizeH="0" baseline="0" noProof="0" err="1">
                <a:ln>
                  <a:noFill/>
                </a:ln>
                <a:solidFill>
                  <a:srgbClr val="212121"/>
                </a:solidFill>
                <a:effectLst/>
                <a:uLnTx/>
                <a:uFillTx/>
                <a:latin typeface="Nunito ExtraBold"/>
                <a:ea typeface="+mn-ea"/>
                <a:cs typeface="Arial" pitchFamily="34" charset="0"/>
              </a:rPr>
              <a:t>SAFe</a:t>
            </a: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 Std Practices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Large-scale Projects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4M EUR</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56" name="TextBox 55">
            <a:extLst>
              <a:ext uri="{FF2B5EF4-FFF2-40B4-BE49-F238E27FC236}">
                <a16:creationId xmlns:a16="http://schemas.microsoft.com/office/drawing/2014/main" id="{250B9D1E-984F-4AF6-A5EE-992DCAD7D3FA}"/>
              </a:ext>
            </a:extLst>
          </p:cNvPr>
          <p:cNvSpPr txBox="1"/>
          <p:nvPr/>
        </p:nvSpPr>
        <p:spPr>
          <a:xfrm rot="19939080" flipH="1">
            <a:off x="5280512" y="2013036"/>
            <a:ext cx="1447280" cy="427809"/>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RINF TECH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Delivery Center</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7M Eur Revenue</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57" name="TextBox 56">
            <a:extLst>
              <a:ext uri="{FF2B5EF4-FFF2-40B4-BE49-F238E27FC236}">
                <a16:creationId xmlns:a16="http://schemas.microsoft.com/office/drawing/2014/main" id="{D874566E-7BE6-4C39-B9CA-4F850C937810}"/>
              </a:ext>
            </a:extLst>
          </p:cNvPr>
          <p:cNvSpPr txBox="1"/>
          <p:nvPr/>
        </p:nvSpPr>
        <p:spPr>
          <a:xfrm rot="19939080" flipH="1">
            <a:off x="6364332" y="1543441"/>
            <a:ext cx="1186824" cy="317010"/>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Specialized Centers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10+ M Eur</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58" name="TextBox 57">
            <a:extLst>
              <a:ext uri="{FF2B5EF4-FFF2-40B4-BE49-F238E27FC236}">
                <a16:creationId xmlns:a16="http://schemas.microsoft.com/office/drawing/2014/main" id="{18166B8D-E828-44A8-B8CA-B2BD6F67EA7C}"/>
              </a:ext>
            </a:extLst>
          </p:cNvPr>
          <p:cNvSpPr txBox="1"/>
          <p:nvPr/>
        </p:nvSpPr>
        <p:spPr>
          <a:xfrm flipH="1">
            <a:off x="4109225" y="4065128"/>
            <a:ext cx="1453088" cy="427809"/>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1 Freemium SaaS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Used Internally for quality improvement</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59" name="TextBox 58">
            <a:extLst>
              <a:ext uri="{FF2B5EF4-FFF2-40B4-BE49-F238E27FC236}">
                <a16:creationId xmlns:a16="http://schemas.microsoft.com/office/drawing/2014/main" id="{8D03848A-1BA6-40CC-A40E-EE61A7641716}"/>
              </a:ext>
            </a:extLst>
          </p:cNvPr>
          <p:cNvSpPr txBox="1"/>
          <p:nvPr/>
        </p:nvSpPr>
        <p:spPr>
          <a:xfrm flipH="1">
            <a:off x="4800600" y="3480284"/>
            <a:ext cx="1447280" cy="427809"/>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Payable Premium features on Freemium Product Methodology</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60" name="TextBox 59">
            <a:extLst>
              <a:ext uri="{FF2B5EF4-FFF2-40B4-BE49-F238E27FC236}">
                <a16:creationId xmlns:a16="http://schemas.microsoft.com/office/drawing/2014/main" id="{5A265DA1-EEE6-4ABA-9B9A-416347FF31C5}"/>
              </a:ext>
            </a:extLst>
          </p:cNvPr>
          <p:cNvSpPr txBox="1"/>
          <p:nvPr/>
        </p:nvSpPr>
        <p:spPr>
          <a:xfrm flipH="1">
            <a:off x="5328951" y="2980410"/>
            <a:ext cx="1447280" cy="317010"/>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2 Symbiotic Products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1M Eur</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63" name="TextBox 62">
            <a:extLst>
              <a:ext uri="{FF2B5EF4-FFF2-40B4-BE49-F238E27FC236}">
                <a16:creationId xmlns:a16="http://schemas.microsoft.com/office/drawing/2014/main" id="{97DAD982-55D2-4AFD-AE03-01822547E40A}"/>
              </a:ext>
            </a:extLst>
          </p:cNvPr>
          <p:cNvSpPr txBox="1"/>
          <p:nvPr/>
        </p:nvSpPr>
        <p:spPr>
          <a:xfrm rot="18909796" flipH="1">
            <a:off x="6829523" y="1572598"/>
            <a:ext cx="1144065" cy="317010"/>
          </a:xfrm>
          <a:prstGeom prst="rect">
            <a:avLst/>
          </a:prstGeom>
          <a:noFill/>
        </p:spPr>
        <p:txBody>
          <a:bodyPr wrap="square" rtlCol="0" anchor="ctr">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RINF TECH Ecosystem 3+M</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78" name="TextBox 77">
            <a:extLst>
              <a:ext uri="{FF2B5EF4-FFF2-40B4-BE49-F238E27FC236}">
                <a16:creationId xmlns:a16="http://schemas.microsoft.com/office/drawing/2014/main" id="{5C4F0B66-5945-4617-B9B9-451A7EAF2F5B}"/>
              </a:ext>
            </a:extLst>
          </p:cNvPr>
          <p:cNvSpPr txBox="1"/>
          <p:nvPr/>
        </p:nvSpPr>
        <p:spPr>
          <a:xfrm flipH="1">
            <a:off x="6379953" y="4156931"/>
            <a:ext cx="1447280" cy="317010"/>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Team deployment based on Team Services</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82" name="TextBox 81">
            <a:extLst>
              <a:ext uri="{FF2B5EF4-FFF2-40B4-BE49-F238E27FC236}">
                <a16:creationId xmlns:a16="http://schemas.microsoft.com/office/drawing/2014/main" id="{D4C90191-F593-46D8-B2F5-8E26791F068D}"/>
              </a:ext>
            </a:extLst>
          </p:cNvPr>
          <p:cNvSpPr txBox="1"/>
          <p:nvPr/>
        </p:nvSpPr>
        <p:spPr>
          <a:xfrm flipH="1">
            <a:off x="6574778" y="3075478"/>
            <a:ext cx="1482025" cy="427809"/>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Industry Specialization</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Team Deployment Services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600 ppl</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83" name="TextBox 82">
            <a:extLst>
              <a:ext uri="{FF2B5EF4-FFF2-40B4-BE49-F238E27FC236}">
                <a16:creationId xmlns:a16="http://schemas.microsoft.com/office/drawing/2014/main" id="{2BEC72D5-AC1C-4BC5-8D5D-D5B38578BC75}"/>
              </a:ext>
            </a:extLst>
          </p:cNvPr>
          <p:cNvSpPr txBox="1"/>
          <p:nvPr/>
        </p:nvSpPr>
        <p:spPr>
          <a:xfrm flipH="1">
            <a:off x="6314092" y="3615530"/>
            <a:ext cx="1662941" cy="427809"/>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Industry Vertical driven Team Deployment Processes per Industry 500 Engineers</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84" name="TextBox 83">
            <a:extLst>
              <a:ext uri="{FF2B5EF4-FFF2-40B4-BE49-F238E27FC236}">
                <a16:creationId xmlns:a16="http://schemas.microsoft.com/office/drawing/2014/main" id="{EDA98F68-B836-442D-9FEC-6500476A7B59}"/>
              </a:ext>
            </a:extLst>
          </p:cNvPr>
          <p:cNvSpPr txBox="1"/>
          <p:nvPr/>
        </p:nvSpPr>
        <p:spPr>
          <a:xfrm flipH="1">
            <a:off x="7029071" y="2450539"/>
            <a:ext cx="952588" cy="317010"/>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Multi-center</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1000 </a:t>
            </a:r>
            <a:r>
              <a:rPr kumimoji="0" lang="en-US" sz="800" b="0" i="0" u="none" strike="noStrike" kern="0" cap="none" spc="0" normalizeH="0" baseline="0" noProof="0" err="1">
                <a:ln>
                  <a:noFill/>
                </a:ln>
                <a:solidFill>
                  <a:srgbClr val="212121"/>
                </a:solidFill>
                <a:effectLst/>
                <a:uLnTx/>
                <a:uFillTx/>
                <a:latin typeface="Nunito ExtraBold"/>
                <a:ea typeface="+mn-ea"/>
                <a:cs typeface="Arial" pitchFamily="34" charset="0"/>
              </a:rPr>
              <a:t>eng</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85" name="TextBox 84">
            <a:extLst>
              <a:ext uri="{FF2B5EF4-FFF2-40B4-BE49-F238E27FC236}">
                <a16:creationId xmlns:a16="http://schemas.microsoft.com/office/drawing/2014/main" id="{3A6D2737-743D-43AB-9923-07C95FE4685D}"/>
              </a:ext>
            </a:extLst>
          </p:cNvPr>
          <p:cNvSpPr txBox="1"/>
          <p:nvPr/>
        </p:nvSpPr>
        <p:spPr>
          <a:xfrm rot="17813080" flipH="1">
            <a:off x="7296504" y="1724799"/>
            <a:ext cx="830851" cy="427809"/>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Fast Scaling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Processes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2000 </a:t>
            </a:r>
            <a:r>
              <a:rPr kumimoji="0" lang="en-US" sz="800" b="0" i="0" u="none" strike="noStrike" kern="0" cap="none" spc="0" normalizeH="0" baseline="0" noProof="0" err="1">
                <a:ln>
                  <a:noFill/>
                </a:ln>
                <a:solidFill>
                  <a:srgbClr val="212121"/>
                </a:solidFill>
                <a:effectLst/>
                <a:uLnTx/>
                <a:uFillTx/>
                <a:latin typeface="Nunito ExtraBold"/>
                <a:ea typeface="+mn-ea"/>
                <a:cs typeface="Arial" pitchFamily="34" charset="0"/>
              </a:rPr>
              <a:t>eng</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62" name="Shape 431">
            <a:extLst>
              <a:ext uri="{FF2B5EF4-FFF2-40B4-BE49-F238E27FC236}">
                <a16:creationId xmlns:a16="http://schemas.microsoft.com/office/drawing/2014/main" id="{8BDB3CA0-B40E-4559-ACF4-80CEE10D56D0}"/>
              </a:ext>
            </a:extLst>
          </p:cNvPr>
          <p:cNvSpPr txBox="1">
            <a:spLocks/>
          </p:cNvSpPr>
          <p:nvPr/>
        </p:nvSpPr>
        <p:spPr>
          <a:xfrm>
            <a:off x="393192" y="204696"/>
            <a:ext cx="8355272"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FFFFFF"/>
              </a:buClr>
              <a:buSzPts val="3600"/>
              <a:buFont typeface="Arial"/>
              <a:buNone/>
              <a:tabLst/>
              <a:defRPr/>
            </a:pPr>
            <a:r>
              <a:rPr kumimoji="0" lang="en-US" sz="3100" b="0" i="0" u="none" strike="noStrike" kern="0" cap="none" spc="0" normalizeH="0" baseline="0" noProof="0">
                <a:ln>
                  <a:noFill/>
                </a:ln>
                <a:solidFill>
                  <a:srgbClr val="323232"/>
                </a:solidFill>
                <a:effectLst/>
                <a:uLnTx/>
                <a:uFillTx/>
                <a:latin typeface="Nunito ExtraBold"/>
                <a:ea typeface="Nunito ExtraBold"/>
                <a:cs typeface="Nunito ExtraBold"/>
                <a:sym typeface="Nunito ExtraBold"/>
              </a:rPr>
              <a:t>Aspiration map - Enterprise Applications</a:t>
            </a:r>
            <a:r>
              <a:rPr kumimoji="0" lang="en" sz="3100" b="0" i="0" u="none" strike="noStrike" kern="0" cap="none" spc="0" normalizeH="0" baseline="0" noProof="0">
                <a:ln>
                  <a:noFill/>
                </a:ln>
                <a:solidFill>
                  <a:srgbClr val="E7357E"/>
                </a:solidFill>
                <a:effectLst/>
                <a:uLnTx/>
                <a:uFillTx/>
                <a:latin typeface="Nunito ExtraBold"/>
                <a:ea typeface="Nunito ExtraBold"/>
                <a:cs typeface="Nunito ExtraBold"/>
                <a:sym typeface="Nunito ExtraBold"/>
              </a:rPr>
              <a:t>.</a:t>
            </a:r>
            <a:endParaRPr kumimoji="0" lang="en-US" sz="3100" b="0" i="0" u="none" strike="noStrike" kern="0" cap="none" spc="0" normalizeH="0" baseline="0" noProof="0">
              <a:ln>
                <a:noFill/>
              </a:ln>
              <a:solidFill>
                <a:srgbClr val="E7357E"/>
              </a:solidFill>
              <a:effectLst/>
              <a:uLnTx/>
              <a:uFillTx/>
              <a:latin typeface="Nunito ExtraBold"/>
              <a:ea typeface="Nunito ExtraBold"/>
              <a:cs typeface="Nunito ExtraBold"/>
              <a:sym typeface="Nunito ExtraBold"/>
            </a:endParaRPr>
          </a:p>
        </p:txBody>
      </p:sp>
      <p:pic>
        <p:nvPicPr>
          <p:cNvPr id="86" name="Picture 85">
            <a:extLst>
              <a:ext uri="{FF2B5EF4-FFF2-40B4-BE49-F238E27FC236}">
                <a16:creationId xmlns:a16="http://schemas.microsoft.com/office/drawing/2014/main" id="{7950BA54-0945-44D2-9FA7-A2B8258C9A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7023" y="-179553"/>
            <a:ext cx="918974" cy="917450"/>
          </a:xfrm>
          <a:prstGeom prst="rect">
            <a:avLst/>
          </a:prstGeom>
        </p:spPr>
      </p:pic>
      <p:sp>
        <p:nvSpPr>
          <p:cNvPr id="87" name="TextBox 86">
            <a:extLst>
              <a:ext uri="{FF2B5EF4-FFF2-40B4-BE49-F238E27FC236}">
                <a16:creationId xmlns:a16="http://schemas.microsoft.com/office/drawing/2014/main" id="{892AF986-E95E-4F94-B438-FB2814F5EEBB}"/>
              </a:ext>
            </a:extLst>
          </p:cNvPr>
          <p:cNvSpPr txBox="1"/>
          <p:nvPr/>
        </p:nvSpPr>
        <p:spPr>
          <a:xfrm rot="16200000" flipH="1">
            <a:off x="-437245" y="1809198"/>
            <a:ext cx="1366157" cy="23468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solidFill>
                  <a:srgbClr val="212121">
                    <a:lumMod val="50000"/>
                    <a:lumOff val="50000"/>
                  </a:srgbClr>
                </a:solidFill>
                <a:effectLst/>
                <a:uLnTx/>
                <a:uFillTx/>
                <a:latin typeface="Nunito ExtraBold"/>
                <a:ea typeface="+mn-ea"/>
                <a:cs typeface="Arial" pitchFamily="34" charset="0"/>
              </a:rPr>
              <a:t>AI / ML / DL</a:t>
            </a:r>
            <a:endParaRPr kumimoji="0" lang="en-US" sz="1000" b="0" i="0" u="none" strike="noStrike" kern="1200" cap="none" spc="0" normalizeH="0" baseline="0" noProof="0">
              <a:ln>
                <a:noFill/>
              </a:ln>
              <a:solidFill>
                <a:srgbClr val="212121">
                  <a:lumMod val="50000"/>
                  <a:lumOff val="50000"/>
                </a:srgbClr>
              </a:solidFill>
              <a:effectLst/>
              <a:uLnTx/>
              <a:uFillTx/>
              <a:latin typeface="Nunito ExtraBold"/>
              <a:ea typeface="+mn-ea"/>
              <a:cs typeface="Arial" pitchFamily="34" charset="0"/>
            </a:endParaRPr>
          </a:p>
        </p:txBody>
      </p:sp>
      <p:sp>
        <p:nvSpPr>
          <p:cNvPr id="73" name="Right Arrow 59">
            <a:extLst>
              <a:ext uri="{FF2B5EF4-FFF2-40B4-BE49-F238E27FC236}">
                <a16:creationId xmlns:a16="http://schemas.microsoft.com/office/drawing/2014/main" id="{40FC42A6-12AC-4761-A17B-CF4A02D2149C}"/>
              </a:ext>
            </a:extLst>
          </p:cNvPr>
          <p:cNvSpPr/>
          <p:nvPr/>
        </p:nvSpPr>
        <p:spPr>
          <a:xfrm rot="8672033" flipH="1">
            <a:off x="3328541" y="3253965"/>
            <a:ext cx="331986" cy="241457"/>
          </a:xfrm>
          <a:prstGeom prst="rightArrow">
            <a:avLst/>
          </a:prstGeom>
          <a:solidFill>
            <a:srgbClr val="E7357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a:ln>
                <a:noFill/>
              </a:ln>
              <a:solidFill>
                <a:srgbClr val="212121"/>
              </a:solidFill>
              <a:effectLst/>
              <a:uLnTx/>
              <a:uFillTx/>
              <a:latin typeface="Nunito ExtraBold"/>
              <a:ea typeface="+mn-ea"/>
              <a:cs typeface="+mn-cs"/>
            </a:endParaRPr>
          </a:p>
        </p:txBody>
      </p:sp>
      <p:sp>
        <p:nvSpPr>
          <p:cNvPr id="90" name="Oval 89">
            <a:extLst>
              <a:ext uri="{FF2B5EF4-FFF2-40B4-BE49-F238E27FC236}">
                <a16:creationId xmlns:a16="http://schemas.microsoft.com/office/drawing/2014/main" id="{62B396BA-94E7-4612-9C11-6CF77C9BB3B6}"/>
              </a:ext>
            </a:extLst>
          </p:cNvPr>
          <p:cNvSpPr/>
          <p:nvPr/>
        </p:nvSpPr>
        <p:spPr>
          <a:xfrm>
            <a:off x="7473183" y="800505"/>
            <a:ext cx="1017384" cy="619117"/>
          </a:xfrm>
          <a:prstGeom prst="ellipse">
            <a:avLst/>
          </a:prstGeom>
          <a:solidFill>
            <a:srgbClr val="E735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30" b="1" i="0" u="none" strike="noStrike" kern="1200" cap="none" spc="0" normalizeH="0" baseline="0" noProof="0">
                <a:ln>
                  <a:noFill/>
                </a:ln>
                <a:solidFill>
                  <a:srgbClr val="FFFFFF"/>
                </a:solidFill>
                <a:effectLst/>
                <a:uLnTx/>
                <a:uFillTx/>
                <a:latin typeface="Nunito ExtraBold"/>
                <a:ea typeface="+mn-ea"/>
                <a:cs typeface="Arial" panose="020B0604020202020204" pitchFamily="34" charset="0"/>
              </a:rPr>
              <a:t>Future </a:t>
            </a:r>
            <a:br>
              <a:rPr kumimoji="0" lang="en-US" sz="830" b="1" i="0" u="none" strike="noStrike" kern="1200" cap="none" spc="0" normalizeH="0" baseline="0" noProof="0">
                <a:ln>
                  <a:noFill/>
                </a:ln>
                <a:solidFill>
                  <a:srgbClr val="FFFFFF"/>
                </a:solidFill>
                <a:effectLst/>
                <a:uLnTx/>
                <a:uFillTx/>
                <a:latin typeface="Nunito ExtraBold"/>
                <a:ea typeface="+mn-ea"/>
                <a:cs typeface="Arial" panose="020B0604020202020204" pitchFamily="34" charset="0"/>
              </a:rPr>
            </a:br>
            <a:r>
              <a:rPr kumimoji="0" lang="en-US" sz="830" b="1" i="0" u="none" strike="noStrike" kern="1200" cap="none" spc="0" normalizeH="0" baseline="0" noProof="0">
                <a:ln>
                  <a:noFill/>
                </a:ln>
                <a:solidFill>
                  <a:srgbClr val="FFFFFF"/>
                </a:solidFill>
                <a:effectLst/>
                <a:uLnTx/>
                <a:uFillTx/>
                <a:latin typeface="Nunito ExtraBold"/>
                <a:ea typeface="+mn-ea"/>
                <a:cs typeface="Arial" panose="020B0604020202020204" pitchFamily="34" charset="0"/>
              </a:rPr>
              <a:t>State</a:t>
            </a:r>
          </a:p>
        </p:txBody>
      </p:sp>
      <p:sp>
        <p:nvSpPr>
          <p:cNvPr id="91" name="Oval 90">
            <a:extLst>
              <a:ext uri="{FF2B5EF4-FFF2-40B4-BE49-F238E27FC236}">
                <a16:creationId xmlns:a16="http://schemas.microsoft.com/office/drawing/2014/main" id="{C75AB8C3-2159-4E40-B01B-CBC5F5F43986}"/>
              </a:ext>
            </a:extLst>
          </p:cNvPr>
          <p:cNvSpPr/>
          <p:nvPr/>
        </p:nvSpPr>
        <p:spPr>
          <a:xfrm>
            <a:off x="636233" y="4215927"/>
            <a:ext cx="1017384" cy="619117"/>
          </a:xfrm>
          <a:prstGeom prst="ellipse">
            <a:avLst/>
          </a:prstGeom>
          <a:solidFill>
            <a:srgbClr val="E735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30" b="1" i="0" u="none" strike="noStrike" kern="1200" cap="none" spc="0" normalizeH="0" baseline="0" noProof="0">
                <a:ln>
                  <a:noFill/>
                </a:ln>
                <a:solidFill>
                  <a:srgbClr val="FFFFFF"/>
                </a:solidFill>
                <a:effectLst/>
                <a:uLnTx/>
                <a:uFillTx/>
                <a:latin typeface="Nunito ExtraBold"/>
                <a:ea typeface="+mn-ea"/>
                <a:cs typeface="Arial" panose="020B0604020202020204" pitchFamily="34" charset="0"/>
              </a:rPr>
              <a:t>Current State</a:t>
            </a:r>
          </a:p>
        </p:txBody>
      </p:sp>
    </p:spTree>
    <p:extLst>
      <p:ext uri="{BB962C8B-B14F-4D97-AF65-F5344CB8AC3E}">
        <p14:creationId xmlns:p14="http://schemas.microsoft.com/office/powerpoint/2010/main" val="12806161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28790CD4-E3E3-448F-B16F-78A05D70851E}"/>
              </a:ext>
            </a:extLst>
          </p:cNvPr>
          <p:cNvSpPr/>
          <p:nvPr/>
        </p:nvSpPr>
        <p:spPr>
          <a:xfrm>
            <a:off x="6119148" y="838963"/>
            <a:ext cx="1872785" cy="21579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909090"/>
                </a:solidFill>
                <a:effectLst/>
                <a:uLnTx/>
                <a:uFillTx/>
                <a:latin typeface="Nunito ExtraBold"/>
                <a:ea typeface="+mn-ea"/>
                <a:cs typeface="Arial" panose="020B0604020202020204" pitchFamily="34" charset="0"/>
              </a:rPr>
              <a:t>2023</a:t>
            </a:r>
          </a:p>
        </p:txBody>
      </p:sp>
      <p:grpSp>
        <p:nvGrpSpPr>
          <p:cNvPr id="5" name="Group 4"/>
          <p:cNvGrpSpPr/>
          <p:nvPr/>
        </p:nvGrpSpPr>
        <p:grpSpPr>
          <a:xfrm>
            <a:off x="1152144" y="1106424"/>
            <a:ext cx="6837842" cy="3416779"/>
            <a:chOff x="1537198" y="1478277"/>
            <a:chExt cx="9117123" cy="4555705"/>
          </a:xfrm>
        </p:grpSpPr>
        <p:grpSp>
          <p:nvGrpSpPr>
            <p:cNvPr id="64" name="Group 63"/>
            <p:cNvGrpSpPr/>
            <p:nvPr/>
          </p:nvGrpSpPr>
          <p:grpSpPr>
            <a:xfrm>
              <a:off x="1537199" y="1478278"/>
              <a:ext cx="9117122" cy="4555703"/>
              <a:chOff x="912813" y="1049338"/>
              <a:chExt cx="10058401" cy="5033963"/>
            </a:xfrm>
          </p:grpSpPr>
          <p:sp>
            <p:nvSpPr>
              <p:cNvPr id="70" name="Freeform 6"/>
              <p:cNvSpPr>
                <a:spLocks/>
              </p:cNvSpPr>
              <p:nvPr/>
            </p:nvSpPr>
            <p:spPr bwMode="auto">
              <a:xfrm>
                <a:off x="5938838" y="1049338"/>
                <a:ext cx="5032375" cy="2706688"/>
              </a:xfrm>
              <a:custGeom>
                <a:avLst/>
                <a:gdLst>
                  <a:gd name="T0" fmla="*/ 1411 w 3170"/>
                  <a:gd name="T1" fmla="*/ 0 h 1705"/>
                  <a:gd name="T2" fmla="*/ 1448 w 3170"/>
                  <a:gd name="T3" fmla="*/ 199 h 1705"/>
                  <a:gd name="T4" fmla="*/ 1513 w 3170"/>
                  <a:gd name="T5" fmla="*/ 374 h 1705"/>
                  <a:gd name="T6" fmla="*/ 1601 w 3170"/>
                  <a:gd name="T7" fmla="*/ 522 h 1705"/>
                  <a:gd name="T8" fmla="*/ 1711 w 3170"/>
                  <a:gd name="T9" fmla="*/ 647 h 1705"/>
                  <a:gd name="T10" fmla="*/ 1836 w 3170"/>
                  <a:gd name="T11" fmla="*/ 751 h 1705"/>
                  <a:gd name="T12" fmla="*/ 1972 w 3170"/>
                  <a:gd name="T13" fmla="*/ 835 h 1705"/>
                  <a:gd name="T14" fmla="*/ 2116 w 3170"/>
                  <a:gd name="T15" fmla="*/ 903 h 1705"/>
                  <a:gd name="T16" fmla="*/ 2264 w 3170"/>
                  <a:gd name="T17" fmla="*/ 952 h 1705"/>
                  <a:gd name="T18" fmla="*/ 2414 w 3170"/>
                  <a:gd name="T19" fmla="*/ 991 h 1705"/>
                  <a:gd name="T20" fmla="*/ 2559 w 3170"/>
                  <a:gd name="T21" fmla="*/ 1016 h 1705"/>
                  <a:gd name="T22" fmla="*/ 2698 w 3170"/>
                  <a:gd name="T23" fmla="*/ 1031 h 1705"/>
                  <a:gd name="T24" fmla="*/ 2826 w 3170"/>
                  <a:gd name="T25" fmla="*/ 1041 h 1705"/>
                  <a:gd name="T26" fmla="*/ 2940 w 3170"/>
                  <a:gd name="T27" fmla="*/ 1043 h 1705"/>
                  <a:gd name="T28" fmla="*/ 3036 w 3170"/>
                  <a:gd name="T29" fmla="*/ 1041 h 1705"/>
                  <a:gd name="T30" fmla="*/ 3107 w 3170"/>
                  <a:gd name="T31" fmla="*/ 1037 h 1705"/>
                  <a:gd name="T32" fmla="*/ 3153 w 3170"/>
                  <a:gd name="T33" fmla="*/ 1033 h 1705"/>
                  <a:gd name="T34" fmla="*/ 3170 w 3170"/>
                  <a:gd name="T35" fmla="*/ 1031 h 1705"/>
                  <a:gd name="T36" fmla="*/ 3166 w 3170"/>
                  <a:gd name="T37" fmla="*/ 1692 h 1705"/>
                  <a:gd name="T38" fmla="*/ 3132 w 3170"/>
                  <a:gd name="T39" fmla="*/ 1694 h 1705"/>
                  <a:gd name="T40" fmla="*/ 3068 w 3170"/>
                  <a:gd name="T41" fmla="*/ 1698 h 1705"/>
                  <a:gd name="T42" fmla="*/ 2976 w 3170"/>
                  <a:gd name="T43" fmla="*/ 1702 h 1705"/>
                  <a:gd name="T44" fmla="*/ 2859 w 3170"/>
                  <a:gd name="T45" fmla="*/ 1705 h 1705"/>
                  <a:gd name="T46" fmla="*/ 2723 w 3170"/>
                  <a:gd name="T47" fmla="*/ 1703 h 1705"/>
                  <a:gd name="T48" fmla="*/ 2565 w 3170"/>
                  <a:gd name="T49" fmla="*/ 1700 h 1705"/>
                  <a:gd name="T50" fmla="*/ 2394 w 3170"/>
                  <a:gd name="T51" fmla="*/ 1690 h 1705"/>
                  <a:gd name="T52" fmla="*/ 2208 w 3170"/>
                  <a:gd name="T53" fmla="*/ 1675 h 1705"/>
                  <a:gd name="T54" fmla="*/ 2014 w 3170"/>
                  <a:gd name="T55" fmla="*/ 1650 h 1705"/>
                  <a:gd name="T56" fmla="*/ 1814 w 3170"/>
                  <a:gd name="T57" fmla="*/ 1617 h 1705"/>
                  <a:gd name="T58" fmla="*/ 1611 w 3170"/>
                  <a:gd name="T59" fmla="*/ 1571 h 1705"/>
                  <a:gd name="T60" fmla="*/ 1406 w 3170"/>
                  <a:gd name="T61" fmla="*/ 1515 h 1705"/>
                  <a:gd name="T62" fmla="*/ 1204 w 3170"/>
                  <a:gd name="T63" fmla="*/ 1446 h 1705"/>
                  <a:gd name="T64" fmla="*/ 1008 w 3170"/>
                  <a:gd name="T65" fmla="*/ 1362 h 1705"/>
                  <a:gd name="T66" fmla="*/ 820 w 3170"/>
                  <a:gd name="T67" fmla="*/ 1262 h 1705"/>
                  <a:gd name="T68" fmla="*/ 645 w 3170"/>
                  <a:gd name="T69" fmla="*/ 1145 h 1705"/>
                  <a:gd name="T70" fmla="*/ 484 w 3170"/>
                  <a:gd name="T71" fmla="*/ 1008 h 1705"/>
                  <a:gd name="T72" fmla="*/ 340 w 3170"/>
                  <a:gd name="T73" fmla="*/ 851 h 1705"/>
                  <a:gd name="T74" fmla="*/ 217 w 3170"/>
                  <a:gd name="T75" fmla="*/ 674 h 1705"/>
                  <a:gd name="T76" fmla="*/ 117 w 3170"/>
                  <a:gd name="T77" fmla="*/ 472 h 1705"/>
                  <a:gd name="T78" fmla="*/ 44 w 3170"/>
                  <a:gd name="T79" fmla="*/ 249 h 1705"/>
                  <a:gd name="T80" fmla="*/ 0 w 3170"/>
                  <a:gd name="T81" fmla="*/ 0 h 1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70" h="1705">
                    <a:moveTo>
                      <a:pt x="0" y="0"/>
                    </a:moveTo>
                    <a:lnTo>
                      <a:pt x="1411" y="0"/>
                    </a:lnTo>
                    <a:lnTo>
                      <a:pt x="1427" y="103"/>
                    </a:lnTo>
                    <a:lnTo>
                      <a:pt x="1448" y="199"/>
                    </a:lnTo>
                    <a:lnTo>
                      <a:pt x="1478" y="290"/>
                    </a:lnTo>
                    <a:lnTo>
                      <a:pt x="1513" y="374"/>
                    </a:lnTo>
                    <a:lnTo>
                      <a:pt x="1555" y="451"/>
                    </a:lnTo>
                    <a:lnTo>
                      <a:pt x="1601" y="522"/>
                    </a:lnTo>
                    <a:lnTo>
                      <a:pt x="1655" y="587"/>
                    </a:lnTo>
                    <a:lnTo>
                      <a:pt x="1711" y="647"/>
                    </a:lnTo>
                    <a:lnTo>
                      <a:pt x="1770" y="701"/>
                    </a:lnTo>
                    <a:lnTo>
                      <a:pt x="1836" y="751"/>
                    </a:lnTo>
                    <a:lnTo>
                      <a:pt x="1901" y="795"/>
                    </a:lnTo>
                    <a:lnTo>
                      <a:pt x="1972" y="835"/>
                    </a:lnTo>
                    <a:lnTo>
                      <a:pt x="2043" y="870"/>
                    </a:lnTo>
                    <a:lnTo>
                      <a:pt x="2116" y="903"/>
                    </a:lnTo>
                    <a:lnTo>
                      <a:pt x="2189" y="929"/>
                    </a:lnTo>
                    <a:lnTo>
                      <a:pt x="2264" y="952"/>
                    </a:lnTo>
                    <a:lnTo>
                      <a:pt x="2339" y="974"/>
                    </a:lnTo>
                    <a:lnTo>
                      <a:pt x="2414" y="991"/>
                    </a:lnTo>
                    <a:lnTo>
                      <a:pt x="2486" y="1004"/>
                    </a:lnTo>
                    <a:lnTo>
                      <a:pt x="2559" y="1016"/>
                    </a:lnTo>
                    <a:lnTo>
                      <a:pt x="2630" y="1025"/>
                    </a:lnTo>
                    <a:lnTo>
                      <a:pt x="2698" y="1031"/>
                    </a:lnTo>
                    <a:lnTo>
                      <a:pt x="2765" y="1037"/>
                    </a:lnTo>
                    <a:lnTo>
                      <a:pt x="2826" y="1041"/>
                    </a:lnTo>
                    <a:lnTo>
                      <a:pt x="2886" y="1041"/>
                    </a:lnTo>
                    <a:lnTo>
                      <a:pt x="2940" y="1043"/>
                    </a:lnTo>
                    <a:lnTo>
                      <a:pt x="2990" y="1043"/>
                    </a:lnTo>
                    <a:lnTo>
                      <a:pt x="3036" y="1041"/>
                    </a:lnTo>
                    <a:lnTo>
                      <a:pt x="3074" y="1039"/>
                    </a:lnTo>
                    <a:lnTo>
                      <a:pt x="3107" y="1037"/>
                    </a:lnTo>
                    <a:lnTo>
                      <a:pt x="3134" y="1035"/>
                    </a:lnTo>
                    <a:lnTo>
                      <a:pt x="3153" y="1033"/>
                    </a:lnTo>
                    <a:lnTo>
                      <a:pt x="3166" y="1033"/>
                    </a:lnTo>
                    <a:lnTo>
                      <a:pt x="3170" y="1031"/>
                    </a:lnTo>
                    <a:lnTo>
                      <a:pt x="3170" y="1692"/>
                    </a:lnTo>
                    <a:lnTo>
                      <a:pt x="3166" y="1692"/>
                    </a:lnTo>
                    <a:lnTo>
                      <a:pt x="3153" y="1692"/>
                    </a:lnTo>
                    <a:lnTo>
                      <a:pt x="3132" y="1694"/>
                    </a:lnTo>
                    <a:lnTo>
                      <a:pt x="3103" y="1696"/>
                    </a:lnTo>
                    <a:lnTo>
                      <a:pt x="3068" y="1698"/>
                    </a:lnTo>
                    <a:lnTo>
                      <a:pt x="3026" y="1700"/>
                    </a:lnTo>
                    <a:lnTo>
                      <a:pt x="2976" y="1702"/>
                    </a:lnTo>
                    <a:lnTo>
                      <a:pt x="2920" y="1703"/>
                    </a:lnTo>
                    <a:lnTo>
                      <a:pt x="2859" y="1705"/>
                    </a:lnTo>
                    <a:lnTo>
                      <a:pt x="2794" y="1705"/>
                    </a:lnTo>
                    <a:lnTo>
                      <a:pt x="2723" y="1703"/>
                    </a:lnTo>
                    <a:lnTo>
                      <a:pt x="2646" y="1703"/>
                    </a:lnTo>
                    <a:lnTo>
                      <a:pt x="2565" y="1700"/>
                    </a:lnTo>
                    <a:lnTo>
                      <a:pt x="2481" y="1696"/>
                    </a:lnTo>
                    <a:lnTo>
                      <a:pt x="2394" y="1690"/>
                    </a:lnTo>
                    <a:lnTo>
                      <a:pt x="2302" y="1682"/>
                    </a:lnTo>
                    <a:lnTo>
                      <a:pt x="2208" y="1675"/>
                    </a:lnTo>
                    <a:lnTo>
                      <a:pt x="2112" y="1663"/>
                    </a:lnTo>
                    <a:lnTo>
                      <a:pt x="2014" y="1650"/>
                    </a:lnTo>
                    <a:lnTo>
                      <a:pt x="1916" y="1634"/>
                    </a:lnTo>
                    <a:lnTo>
                      <a:pt x="1814" y="1617"/>
                    </a:lnTo>
                    <a:lnTo>
                      <a:pt x="1713" y="1596"/>
                    </a:lnTo>
                    <a:lnTo>
                      <a:pt x="1611" y="1571"/>
                    </a:lnTo>
                    <a:lnTo>
                      <a:pt x="1507" y="1546"/>
                    </a:lnTo>
                    <a:lnTo>
                      <a:pt x="1406" y="1515"/>
                    </a:lnTo>
                    <a:lnTo>
                      <a:pt x="1306" y="1483"/>
                    </a:lnTo>
                    <a:lnTo>
                      <a:pt x="1204" y="1446"/>
                    </a:lnTo>
                    <a:lnTo>
                      <a:pt x="1106" y="1406"/>
                    </a:lnTo>
                    <a:lnTo>
                      <a:pt x="1008" y="1362"/>
                    </a:lnTo>
                    <a:lnTo>
                      <a:pt x="914" y="1314"/>
                    </a:lnTo>
                    <a:lnTo>
                      <a:pt x="820" y="1262"/>
                    </a:lnTo>
                    <a:lnTo>
                      <a:pt x="732" y="1204"/>
                    </a:lnTo>
                    <a:lnTo>
                      <a:pt x="645" y="1145"/>
                    </a:lnTo>
                    <a:lnTo>
                      <a:pt x="563" y="1077"/>
                    </a:lnTo>
                    <a:lnTo>
                      <a:pt x="484" y="1008"/>
                    </a:lnTo>
                    <a:lnTo>
                      <a:pt x="409" y="931"/>
                    </a:lnTo>
                    <a:lnTo>
                      <a:pt x="340" y="851"/>
                    </a:lnTo>
                    <a:lnTo>
                      <a:pt x="275" y="764"/>
                    </a:lnTo>
                    <a:lnTo>
                      <a:pt x="217" y="674"/>
                    </a:lnTo>
                    <a:lnTo>
                      <a:pt x="163" y="576"/>
                    </a:lnTo>
                    <a:lnTo>
                      <a:pt x="117" y="472"/>
                    </a:lnTo>
                    <a:lnTo>
                      <a:pt x="77" y="365"/>
                    </a:lnTo>
                    <a:lnTo>
                      <a:pt x="44" y="249"/>
                    </a:lnTo>
                    <a:lnTo>
                      <a:pt x="19" y="126"/>
                    </a:lnTo>
                    <a:lnTo>
                      <a:pt x="0" y="0"/>
                    </a:lnTo>
                    <a:close/>
                  </a:path>
                </a:pathLst>
              </a:custGeom>
              <a:solidFill>
                <a:schemeClr val="tx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a:ln>
                    <a:noFill/>
                  </a:ln>
                  <a:solidFill>
                    <a:srgbClr val="323232"/>
                  </a:solidFill>
                  <a:effectLst/>
                  <a:uLnTx/>
                  <a:uFillTx/>
                  <a:latin typeface="Nunito ExtraBold"/>
                  <a:ea typeface="+mn-ea"/>
                  <a:cs typeface="+mn-cs"/>
                </a:endParaRPr>
              </a:p>
            </p:txBody>
          </p:sp>
          <p:sp>
            <p:nvSpPr>
              <p:cNvPr id="71" name="Freeform 7"/>
              <p:cNvSpPr>
                <a:spLocks/>
              </p:cNvSpPr>
              <p:nvPr/>
            </p:nvSpPr>
            <p:spPr bwMode="auto">
              <a:xfrm>
                <a:off x="8178801" y="1049338"/>
                <a:ext cx="2792413" cy="1655763"/>
              </a:xfrm>
              <a:custGeom>
                <a:avLst/>
                <a:gdLst>
                  <a:gd name="T0" fmla="*/ 0 w 1759"/>
                  <a:gd name="T1" fmla="*/ 0 h 1043"/>
                  <a:gd name="T2" fmla="*/ 1759 w 1759"/>
                  <a:gd name="T3" fmla="*/ 0 h 1043"/>
                  <a:gd name="T4" fmla="*/ 1759 w 1759"/>
                  <a:gd name="T5" fmla="*/ 1031 h 1043"/>
                  <a:gd name="T6" fmla="*/ 1755 w 1759"/>
                  <a:gd name="T7" fmla="*/ 1033 h 1043"/>
                  <a:gd name="T8" fmla="*/ 1742 w 1759"/>
                  <a:gd name="T9" fmla="*/ 1033 h 1043"/>
                  <a:gd name="T10" fmla="*/ 1723 w 1759"/>
                  <a:gd name="T11" fmla="*/ 1035 h 1043"/>
                  <a:gd name="T12" fmla="*/ 1696 w 1759"/>
                  <a:gd name="T13" fmla="*/ 1037 h 1043"/>
                  <a:gd name="T14" fmla="*/ 1663 w 1759"/>
                  <a:gd name="T15" fmla="*/ 1039 h 1043"/>
                  <a:gd name="T16" fmla="*/ 1625 w 1759"/>
                  <a:gd name="T17" fmla="*/ 1041 h 1043"/>
                  <a:gd name="T18" fmla="*/ 1579 w 1759"/>
                  <a:gd name="T19" fmla="*/ 1043 h 1043"/>
                  <a:gd name="T20" fmla="*/ 1529 w 1759"/>
                  <a:gd name="T21" fmla="*/ 1043 h 1043"/>
                  <a:gd name="T22" fmla="*/ 1475 w 1759"/>
                  <a:gd name="T23" fmla="*/ 1041 h 1043"/>
                  <a:gd name="T24" fmla="*/ 1415 w 1759"/>
                  <a:gd name="T25" fmla="*/ 1041 h 1043"/>
                  <a:gd name="T26" fmla="*/ 1354 w 1759"/>
                  <a:gd name="T27" fmla="*/ 1037 h 1043"/>
                  <a:gd name="T28" fmla="*/ 1287 w 1759"/>
                  <a:gd name="T29" fmla="*/ 1031 h 1043"/>
                  <a:gd name="T30" fmla="*/ 1219 w 1759"/>
                  <a:gd name="T31" fmla="*/ 1025 h 1043"/>
                  <a:gd name="T32" fmla="*/ 1148 w 1759"/>
                  <a:gd name="T33" fmla="*/ 1016 h 1043"/>
                  <a:gd name="T34" fmla="*/ 1075 w 1759"/>
                  <a:gd name="T35" fmla="*/ 1004 h 1043"/>
                  <a:gd name="T36" fmla="*/ 1003 w 1759"/>
                  <a:gd name="T37" fmla="*/ 991 h 1043"/>
                  <a:gd name="T38" fmla="*/ 928 w 1759"/>
                  <a:gd name="T39" fmla="*/ 974 h 1043"/>
                  <a:gd name="T40" fmla="*/ 853 w 1759"/>
                  <a:gd name="T41" fmla="*/ 952 h 1043"/>
                  <a:gd name="T42" fmla="*/ 778 w 1759"/>
                  <a:gd name="T43" fmla="*/ 929 h 1043"/>
                  <a:gd name="T44" fmla="*/ 705 w 1759"/>
                  <a:gd name="T45" fmla="*/ 903 h 1043"/>
                  <a:gd name="T46" fmla="*/ 632 w 1759"/>
                  <a:gd name="T47" fmla="*/ 870 h 1043"/>
                  <a:gd name="T48" fmla="*/ 561 w 1759"/>
                  <a:gd name="T49" fmla="*/ 835 h 1043"/>
                  <a:gd name="T50" fmla="*/ 490 w 1759"/>
                  <a:gd name="T51" fmla="*/ 795 h 1043"/>
                  <a:gd name="T52" fmla="*/ 425 w 1759"/>
                  <a:gd name="T53" fmla="*/ 751 h 1043"/>
                  <a:gd name="T54" fmla="*/ 359 w 1759"/>
                  <a:gd name="T55" fmla="*/ 701 h 1043"/>
                  <a:gd name="T56" fmla="*/ 300 w 1759"/>
                  <a:gd name="T57" fmla="*/ 647 h 1043"/>
                  <a:gd name="T58" fmla="*/ 244 w 1759"/>
                  <a:gd name="T59" fmla="*/ 587 h 1043"/>
                  <a:gd name="T60" fmla="*/ 190 w 1759"/>
                  <a:gd name="T61" fmla="*/ 522 h 1043"/>
                  <a:gd name="T62" fmla="*/ 144 w 1759"/>
                  <a:gd name="T63" fmla="*/ 451 h 1043"/>
                  <a:gd name="T64" fmla="*/ 102 w 1759"/>
                  <a:gd name="T65" fmla="*/ 374 h 1043"/>
                  <a:gd name="T66" fmla="*/ 67 w 1759"/>
                  <a:gd name="T67" fmla="*/ 290 h 1043"/>
                  <a:gd name="T68" fmla="*/ 37 w 1759"/>
                  <a:gd name="T69" fmla="*/ 199 h 1043"/>
                  <a:gd name="T70" fmla="*/ 16 w 1759"/>
                  <a:gd name="T71" fmla="*/ 103 h 1043"/>
                  <a:gd name="T72" fmla="*/ 0 w 1759"/>
                  <a:gd name="T73" fmla="*/ 0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59" h="1043">
                    <a:moveTo>
                      <a:pt x="0" y="0"/>
                    </a:moveTo>
                    <a:lnTo>
                      <a:pt x="1759" y="0"/>
                    </a:lnTo>
                    <a:lnTo>
                      <a:pt x="1759" y="1031"/>
                    </a:lnTo>
                    <a:lnTo>
                      <a:pt x="1755" y="1033"/>
                    </a:lnTo>
                    <a:lnTo>
                      <a:pt x="1742" y="1033"/>
                    </a:lnTo>
                    <a:lnTo>
                      <a:pt x="1723" y="1035"/>
                    </a:lnTo>
                    <a:lnTo>
                      <a:pt x="1696" y="1037"/>
                    </a:lnTo>
                    <a:lnTo>
                      <a:pt x="1663" y="1039"/>
                    </a:lnTo>
                    <a:lnTo>
                      <a:pt x="1625" y="1041"/>
                    </a:lnTo>
                    <a:lnTo>
                      <a:pt x="1579" y="1043"/>
                    </a:lnTo>
                    <a:lnTo>
                      <a:pt x="1529" y="1043"/>
                    </a:lnTo>
                    <a:lnTo>
                      <a:pt x="1475" y="1041"/>
                    </a:lnTo>
                    <a:lnTo>
                      <a:pt x="1415" y="1041"/>
                    </a:lnTo>
                    <a:lnTo>
                      <a:pt x="1354" y="1037"/>
                    </a:lnTo>
                    <a:lnTo>
                      <a:pt x="1287" y="1031"/>
                    </a:lnTo>
                    <a:lnTo>
                      <a:pt x="1219" y="1025"/>
                    </a:lnTo>
                    <a:lnTo>
                      <a:pt x="1148" y="1016"/>
                    </a:lnTo>
                    <a:lnTo>
                      <a:pt x="1075" y="1004"/>
                    </a:lnTo>
                    <a:lnTo>
                      <a:pt x="1003" y="991"/>
                    </a:lnTo>
                    <a:lnTo>
                      <a:pt x="928" y="974"/>
                    </a:lnTo>
                    <a:lnTo>
                      <a:pt x="853" y="952"/>
                    </a:lnTo>
                    <a:lnTo>
                      <a:pt x="778" y="929"/>
                    </a:lnTo>
                    <a:lnTo>
                      <a:pt x="705" y="903"/>
                    </a:lnTo>
                    <a:lnTo>
                      <a:pt x="632" y="870"/>
                    </a:lnTo>
                    <a:lnTo>
                      <a:pt x="561" y="835"/>
                    </a:lnTo>
                    <a:lnTo>
                      <a:pt x="490" y="795"/>
                    </a:lnTo>
                    <a:lnTo>
                      <a:pt x="425" y="751"/>
                    </a:lnTo>
                    <a:lnTo>
                      <a:pt x="359" y="701"/>
                    </a:lnTo>
                    <a:lnTo>
                      <a:pt x="300" y="647"/>
                    </a:lnTo>
                    <a:lnTo>
                      <a:pt x="244" y="587"/>
                    </a:lnTo>
                    <a:lnTo>
                      <a:pt x="190" y="522"/>
                    </a:lnTo>
                    <a:lnTo>
                      <a:pt x="144" y="451"/>
                    </a:lnTo>
                    <a:lnTo>
                      <a:pt x="102" y="374"/>
                    </a:lnTo>
                    <a:lnTo>
                      <a:pt x="67" y="290"/>
                    </a:lnTo>
                    <a:lnTo>
                      <a:pt x="37" y="199"/>
                    </a:lnTo>
                    <a:lnTo>
                      <a:pt x="16" y="103"/>
                    </a:lnTo>
                    <a:lnTo>
                      <a:pt x="0" y="0"/>
                    </a:lnTo>
                    <a:close/>
                  </a:path>
                </a:pathLst>
              </a:custGeom>
              <a:solidFill>
                <a:schemeClr val="tx1">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a:ln>
                    <a:noFill/>
                  </a:ln>
                  <a:solidFill>
                    <a:srgbClr val="323232"/>
                  </a:solidFill>
                  <a:effectLst/>
                  <a:uLnTx/>
                  <a:uFillTx/>
                  <a:latin typeface="Nunito ExtraBold"/>
                  <a:ea typeface="+mn-ea"/>
                  <a:cs typeface="+mn-cs"/>
                </a:endParaRPr>
              </a:p>
            </p:txBody>
          </p:sp>
          <p:sp>
            <p:nvSpPr>
              <p:cNvPr id="72" name="Freeform 8"/>
              <p:cNvSpPr>
                <a:spLocks/>
              </p:cNvSpPr>
              <p:nvPr/>
            </p:nvSpPr>
            <p:spPr bwMode="auto">
              <a:xfrm>
                <a:off x="3890963" y="1049338"/>
                <a:ext cx="7080250" cy="3603625"/>
              </a:xfrm>
              <a:custGeom>
                <a:avLst/>
                <a:gdLst>
                  <a:gd name="T0" fmla="*/ 1290 w 4460"/>
                  <a:gd name="T1" fmla="*/ 0 h 2270"/>
                  <a:gd name="T2" fmla="*/ 1334 w 4460"/>
                  <a:gd name="T3" fmla="*/ 249 h 2270"/>
                  <a:gd name="T4" fmla="*/ 1407 w 4460"/>
                  <a:gd name="T5" fmla="*/ 472 h 2270"/>
                  <a:gd name="T6" fmla="*/ 1507 w 4460"/>
                  <a:gd name="T7" fmla="*/ 674 h 2270"/>
                  <a:gd name="T8" fmla="*/ 1630 w 4460"/>
                  <a:gd name="T9" fmla="*/ 851 h 2270"/>
                  <a:gd name="T10" fmla="*/ 1774 w 4460"/>
                  <a:gd name="T11" fmla="*/ 1008 h 2270"/>
                  <a:gd name="T12" fmla="*/ 1935 w 4460"/>
                  <a:gd name="T13" fmla="*/ 1145 h 2270"/>
                  <a:gd name="T14" fmla="*/ 2110 w 4460"/>
                  <a:gd name="T15" fmla="*/ 1262 h 2270"/>
                  <a:gd name="T16" fmla="*/ 2298 w 4460"/>
                  <a:gd name="T17" fmla="*/ 1362 h 2270"/>
                  <a:gd name="T18" fmla="*/ 2494 w 4460"/>
                  <a:gd name="T19" fmla="*/ 1446 h 2270"/>
                  <a:gd name="T20" fmla="*/ 2696 w 4460"/>
                  <a:gd name="T21" fmla="*/ 1515 h 2270"/>
                  <a:gd name="T22" fmla="*/ 2901 w 4460"/>
                  <a:gd name="T23" fmla="*/ 1571 h 2270"/>
                  <a:gd name="T24" fmla="*/ 3104 w 4460"/>
                  <a:gd name="T25" fmla="*/ 1617 h 2270"/>
                  <a:gd name="T26" fmla="*/ 3304 w 4460"/>
                  <a:gd name="T27" fmla="*/ 1650 h 2270"/>
                  <a:gd name="T28" fmla="*/ 3498 w 4460"/>
                  <a:gd name="T29" fmla="*/ 1675 h 2270"/>
                  <a:gd name="T30" fmla="*/ 3684 w 4460"/>
                  <a:gd name="T31" fmla="*/ 1690 h 2270"/>
                  <a:gd name="T32" fmla="*/ 3855 w 4460"/>
                  <a:gd name="T33" fmla="*/ 1700 h 2270"/>
                  <a:gd name="T34" fmla="*/ 4013 w 4460"/>
                  <a:gd name="T35" fmla="*/ 1703 h 2270"/>
                  <a:gd name="T36" fmla="*/ 4149 w 4460"/>
                  <a:gd name="T37" fmla="*/ 1705 h 2270"/>
                  <a:gd name="T38" fmla="*/ 4266 w 4460"/>
                  <a:gd name="T39" fmla="*/ 1702 h 2270"/>
                  <a:gd name="T40" fmla="*/ 4358 w 4460"/>
                  <a:gd name="T41" fmla="*/ 1698 h 2270"/>
                  <a:gd name="T42" fmla="*/ 4422 w 4460"/>
                  <a:gd name="T43" fmla="*/ 1694 h 2270"/>
                  <a:gd name="T44" fmla="*/ 4456 w 4460"/>
                  <a:gd name="T45" fmla="*/ 1692 h 2270"/>
                  <a:gd name="T46" fmla="*/ 4460 w 4460"/>
                  <a:gd name="T47" fmla="*/ 2243 h 2270"/>
                  <a:gd name="T48" fmla="*/ 4443 w 4460"/>
                  <a:gd name="T49" fmla="*/ 2245 h 2270"/>
                  <a:gd name="T50" fmla="*/ 4391 w 4460"/>
                  <a:gd name="T51" fmla="*/ 2249 h 2270"/>
                  <a:gd name="T52" fmla="*/ 4308 w 4460"/>
                  <a:gd name="T53" fmla="*/ 2255 h 2270"/>
                  <a:gd name="T54" fmla="*/ 4197 w 4460"/>
                  <a:gd name="T55" fmla="*/ 2262 h 2270"/>
                  <a:gd name="T56" fmla="*/ 4061 w 4460"/>
                  <a:gd name="T57" fmla="*/ 2266 h 2270"/>
                  <a:gd name="T58" fmla="*/ 3901 w 4460"/>
                  <a:gd name="T59" fmla="*/ 2270 h 2270"/>
                  <a:gd name="T60" fmla="*/ 3721 w 4460"/>
                  <a:gd name="T61" fmla="*/ 2270 h 2270"/>
                  <a:gd name="T62" fmla="*/ 3523 w 4460"/>
                  <a:gd name="T63" fmla="*/ 2266 h 2270"/>
                  <a:gd name="T64" fmla="*/ 3312 w 4460"/>
                  <a:gd name="T65" fmla="*/ 2255 h 2270"/>
                  <a:gd name="T66" fmla="*/ 3087 w 4460"/>
                  <a:gd name="T67" fmla="*/ 2237 h 2270"/>
                  <a:gd name="T68" fmla="*/ 2851 w 4460"/>
                  <a:gd name="T69" fmla="*/ 2211 h 2270"/>
                  <a:gd name="T70" fmla="*/ 2611 w 4460"/>
                  <a:gd name="T71" fmla="*/ 2176 h 2270"/>
                  <a:gd name="T72" fmla="*/ 2365 w 4460"/>
                  <a:gd name="T73" fmla="*/ 2130 h 2270"/>
                  <a:gd name="T74" fmla="*/ 2118 w 4460"/>
                  <a:gd name="T75" fmla="*/ 2072 h 2270"/>
                  <a:gd name="T76" fmla="*/ 1872 w 4460"/>
                  <a:gd name="T77" fmla="*/ 2001 h 2270"/>
                  <a:gd name="T78" fmla="*/ 1628 w 4460"/>
                  <a:gd name="T79" fmla="*/ 1915 h 2270"/>
                  <a:gd name="T80" fmla="*/ 1394 w 4460"/>
                  <a:gd name="T81" fmla="*/ 1815 h 2270"/>
                  <a:gd name="T82" fmla="*/ 1165 w 4460"/>
                  <a:gd name="T83" fmla="*/ 1696 h 2270"/>
                  <a:gd name="T84" fmla="*/ 950 w 4460"/>
                  <a:gd name="T85" fmla="*/ 1559 h 2270"/>
                  <a:gd name="T86" fmla="*/ 751 w 4460"/>
                  <a:gd name="T87" fmla="*/ 1404 h 2270"/>
                  <a:gd name="T88" fmla="*/ 566 w 4460"/>
                  <a:gd name="T89" fmla="*/ 1229 h 2270"/>
                  <a:gd name="T90" fmla="*/ 403 w 4460"/>
                  <a:gd name="T91" fmla="*/ 1031 h 2270"/>
                  <a:gd name="T92" fmla="*/ 261 w 4460"/>
                  <a:gd name="T93" fmla="*/ 810 h 2270"/>
                  <a:gd name="T94" fmla="*/ 146 w 4460"/>
                  <a:gd name="T95" fmla="*/ 566 h 2270"/>
                  <a:gd name="T96" fmla="*/ 57 w 4460"/>
                  <a:gd name="T97" fmla="*/ 296 h 2270"/>
                  <a:gd name="T98" fmla="*/ 0 w 4460"/>
                  <a:gd name="T99" fmla="*/ 0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0" h="2270">
                    <a:moveTo>
                      <a:pt x="0" y="0"/>
                    </a:moveTo>
                    <a:lnTo>
                      <a:pt x="1290" y="0"/>
                    </a:lnTo>
                    <a:lnTo>
                      <a:pt x="1309" y="126"/>
                    </a:lnTo>
                    <a:lnTo>
                      <a:pt x="1334" y="249"/>
                    </a:lnTo>
                    <a:lnTo>
                      <a:pt x="1367" y="365"/>
                    </a:lnTo>
                    <a:lnTo>
                      <a:pt x="1407" y="472"/>
                    </a:lnTo>
                    <a:lnTo>
                      <a:pt x="1453" y="576"/>
                    </a:lnTo>
                    <a:lnTo>
                      <a:pt x="1507" y="674"/>
                    </a:lnTo>
                    <a:lnTo>
                      <a:pt x="1565" y="764"/>
                    </a:lnTo>
                    <a:lnTo>
                      <a:pt x="1630" y="851"/>
                    </a:lnTo>
                    <a:lnTo>
                      <a:pt x="1699" y="931"/>
                    </a:lnTo>
                    <a:lnTo>
                      <a:pt x="1774" y="1008"/>
                    </a:lnTo>
                    <a:lnTo>
                      <a:pt x="1853" y="1077"/>
                    </a:lnTo>
                    <a:lnTo>
                      <a:pt x="1935" y="1145"/>
                    </a:lnTo>
                    <a:lnTo>
                      <a:pt x="2022" y="1204"/>
                    </a:lnTo>
                    <a:lnTo>
                      <a:pt x="2110" y="1262"/>
                    </a:lnTo>
                    <a:lnTo>
                      <a:pt x="2204" y="1314"/>
                    </a:lnTo>
                    <a:lnTo>
                      <a:pt x="2298" y="1362"/>
                    </a:lnTo>
                    <a:lnTo>
                      <a:pt x="2396" y="1406"/>
                    </a:lnTo>
                    <a:lnTo>
                      <a:pt x="2494" y="1446"/>
                    </a:lnTo>
                    <a:lnTo>
                      <a:pt x="2596" y="1483"/>
                    </a:lnTo>
                    <a:lnTo>
                      <a:pt x="2696" y="1515"/>
                    </a:lnTo>
                    <a:lnTo>
                      <a:pt x="2797" y="1546"/>
                    </a:lnTo>
                    <a:lnTo>
                      <a:pt x="2901" y="1571"/>
                    </a:lnTo>
                    <a:lnTo>
                      <a:pt x="3003" y="1596"/>
                    </a:lnTo>
                    <a:lnTo>
                      <a:pt x="3104" y="1617"/>
                    </a:lnTo>
                    <a:lnTo>
                      <a:pt x="3206" y="1634"/>
                    </a:lnTo>
                    <a:lnTo>
                      <a:pt x="3304" y="1650"/>
                    </a:lnTo>
                    <a:lnTo>
                      <a:pt x="3402" y="1663"/>
                    </a:lnTo>
                    <a:lnTo>
                      <a:pt x="3498" y="1675"/>
                    </a:lnTo>
                    <a:lnTo>
                      <a:pt x="3592" y="1682"/>
                    </a:lnTo>
                    <a:lnTo>
                      <a:pt x="3684" y="1690"/>
                    </a:lnTo>
                    <a:lnTo>
                      <a:pt x="3771" y="1696"/>
                    </a:lnTo>
                    <a:lnTo>
                      <a:pt x="3855" y="1700"/>
                    </a:lnTo>
                    <a:lnTo>
                      <a:pt x="3936" y="1703"/>
                    </a:lnTo>
                    <a:lnTo>
                      <a:pt x="4013" y="1703"/>
                    </a:lnTo>
                    <a:lnTo>
                      <a:pt x="4084" y="1705"/>
                    </a:lnTo>
                    <a:lnTo>
                      <a:pt x="4149" y="1705"/>
                    </a:lnTo>
                    <a:lnTo>
                      <a:pt x="4210" y="1703"/>
                    </a:lnTo>
                    <a:lnTo>
                      <a:pt x="4266" y="1702"/>
                    </a:lnTo>
                    <a:lnTo>
                      <a:pt x="4316" y="1700"/>
                    </a:lnTo>
                    <a:lnTo>
                      <a:pt x="4358" y="1698"/>
                    </a:lnTo>
                    <a:lnTo>
                      <a:pt x="4393" y="1696"/>
                    </a:lnTo>
                    <a:lnTo>
                      <a:pt x="4422" y="1694"/>
                    </a:lnTo>
                    <a:lnTo>
                      <a:pt x="4443" y="1692"/>
                    </a:lnTo>
                    <a:lnTo>
                      <a:pt x="4456" y="1692"/>
                    </a:lnTo>
                    <a:lnTo>
                      <a:pt x="4460" y="1692"/>
                    </a:lnTo>
                    <a:lnTo>
                      <a:pt x="4460" y="2243"/>
                    </a:lnTo>
                    <a:lnTo>
                      <a:pt x="4456" y="2243"/>
                    </a:lnTo>
                    <a:lnTo>
                      <a:pt x="4443" y="2245"/>
                    </a:lnTo>
                    <a:lnTo>
                      <a:pt x="4420" y="2247"/>
                    </a:lnTo>
                    <a:lnTo>
                      <a:pt x="4391" y="2249"/>
                    </a:lnTo>
                    <a:lnTo>
                      <a:pt x="4352" y="2253"/>
                    </a:lnTo>
                    <a:lnTo>
                      <a:pt x="4308" y="2255"/>
                    </a:lnTo>
                    <a:lnTo>
                      <a:pt x="4256" y="2259"/>
                    </a:lnTo>
                    <a:lnTo>
                      <a:pt x="4197" y="2262"/>
                    </a:lnTo>
                    <a:lnTo>
                      <a:pt x="4132" y="2264"/>
                    </a:lnTo>
                    <a:lnTo>
                      <a:pt x="4061" y="2266"/>
                    </a:lnTo>
                    <a:lnTo>
                      <a:pt x="3984" y="2268"/>
                    </a:lnTo>
                    <a:lnTo>
                      <a:pt x="3901" y="2270"/>
                    </a:lnTo>
                    <a:lnTo>
                      <a:pt x="3813" y="2270"/>
                    </a:lnTo>
                    <a:lnTo>
                      <a:pt x="3721" y="2270"/>
                    </a:lnTo>
                    <a:lnTo>
                      <a:pt x="3625" y="2268"/>
                    </a:lnTo>
                    <a:lnTo>
                      <a:pt x="3523" y="2266"/>
                    </a:lnTo>
                    <a:lnTo>
                      <a:pt x="3419" y="2261"/>
                    </a:lnTo>
                    <a:lnTo>
                      <a:pt x="3312" y="2255"/>
                    </a:lnTo>
                    <a:lnTo>
                      <a:pt x="3200" y="2247"/>
                    </a:lnTo>
                    <a:lnTo>
                      <a:pt x="3087" y="2237"/>
                    </a:lnTo>
                    <a:lnTo>
                      <a:pt x="2970" y="2226"/>
                    </a:lnTo>
                    <a:lnTo>
                      <a:pt x="2851" y="2211"/>
                    </a:lnTo>
                    <a:lnTo>
                      <a:pt x="2732" y="2195"/>
                    </a:lnTo>
                    <a:lnTo>
                      <a:pt x="2611" y="2176"/>
                    </a:lnTo>
                    <a:lnTo>
                      <a:pt x="2488" y="2155"/>
                    </a:lnTo>
                    <a:lnTo>
                      <a:pt x="2365" y="2130"/>
                    </a:lnTo>
                    <a:lnTo>
                      <a:pt x="2240" y="2103"/>
                    </a:lnTo>
                    <a:lnTo>
                      <a:pt x="2118" y="2072"/>
                    </a:lnTo>
                    <a:lnTo>
                      <a:pt x="1995" y="2038"/>
                    </a:lnTo>
                    <a:lnTo>
                      <a:pt x="1872" y="2001"/>
                    </a:lnTo>
                    <a:lnTo>
                      <a:pt x="1749" y="1961"/>
                    </a:lnTo>
                    <a:lnTo>
                      <a:pt x="1628" y="1915"/>
                    </a:lnTo>
                    <a:lnTo>
                      <a:pt x="1509" y="1867"/>
                    </a:lnTo>
                    <a:lnTo>
                      <a:pt x="1394" y="1815"/>
                    </a:lnTo>
                    <a:lnTo>
                      <a:pt x="1279" y="1757"/>
                    </a:lnTo>
                    <a:lnTo>
                      <a:pt x="1165" y="1696"/>
                    </a:lnTo>
                    <a:lnTo>
                      <a:pt x="1056" y="1631"/>
                    </a:lnTo>
                    <a:lnTo>
                      <a:pt x="950" y="1559"/>
                    </a:lnTo>
                    <a:lnTo>
                      <a:pt x="848" y="1485"/>
                    </a:lnTo>
                    <a:lnTo>
                      <a:pt x="751" y="1404"/>
                    </a:lnTo>
                    <a:lnTo>
                      <a:pt x="656" y="1319"/>
                    </a:lnTo>
                    <a:lnTo>
                      <a:pt x="566" y="1229"/>
                    </a:lnTo>
                    <a:lnTo>
                      <a:pt x="482" y="1133"/>
                    </a:lnTo>
                    <a:lnTo>
                      <a:pt x="403" y="1031"/>
                    </a:lnTo>
                    <a:lnTo>
                      <a:pt x="330" y="924"/>
                    </a:lnTo>
                    <a:lnTo>
                      <a:pt x="261" y="810"/>
                    </a:lnTo>
                    <a:lnTo>
                      <a:pt x="200" y="691"/>
                    </a:lnTo>
                    <a:lnTo>
                      <a:pt x="146" y="566"/>
                    </a:lnTo>
                    <a:lnTo>
                      <a:pt x="98" y="434"/>
                    </a:lnTo>
                    <a:lnTo>
                      <a:pt x="57" y="296"/>
                    </a:lnTo>
                    <a:lnTo>
                      <a:pt x="25" y="151"/>
                    </a:lnTo>
                    <a:lnTo>
                      <a:pt x="0" y="0"/>
                    </a:lnTo>
                    <a:close/>
                  </a:path>
                </a:pathLst>
              </a:custGeom>
              <a:solidFill>
                <a:schemeClr val="tx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a:ln>
                    <a:noFill/>
                  </a:ln>
                  <a:solidFill>
                    <a:srgbClr val="323232"/>
                  </a:solidFill>
                  <a:effectLst/>
                  <a:uLnTx/>
                  <a:uFillTx/>
                  <a:latin typeface="Nunito ExtraBold"/>
                  <a:ea typeface="+mn-ea"/>
                  <a:cs typeface="+mn-cs"/>
                </a:endParaRPr>
              </a:p>
            </p:txBody>
          </p:sp>
          <p:sp>
            <p:nvSpPr>
              <p:cNvPr id="76" name="Freeform 9"/>
              <p:cNvSpPr>
                <a:spLocks/>
              </p:cNvSpPr>
              <p:nvPr/>
            </p:nvSpPr>
            <p:spPr bwMode="auto">
              <a:xfrm>
                <a:off x="2195513" y="1049338"/>
                <a:ext cx="8775700" cy="4433888"/>
              </a:xfrm>
              <a:custGeom>
                <a:avLst/>
                <a:gdLst>
                  <a:gd name="T0" fmla="*/ 1068 w 5528"/>
                  <a:gd name="T1" fmla="*/ 0 h 2793"/>
                  <a:gd name="T2" fmla="*/ 1125 w 5528"/>
                  <a:gd name="T3" fmla="*/ 296 h 2793"/>
                  <a:gd name="T4" fmla="*/ 1214 w 5528"/>
                  <a:gd name="T5" fmla="*/ 566 h 2793"/>
                  <a:gd name="T6" fmla="*/ 1329 w 5528"/>
                  <a:gd name="T7" fmla="*/ 810 h 2793"/>
                  <a:gd name="T8" fmla="*/ 1471 w 5528"/>
                  <a:gd name="T9" fmla="*/ 1031 h 2793"/>
                  <a:gd name="T10" fmla="*/ 1634 w 5528"/>
                  <a:gd name="T11" fmla="*/ 1229 h 2793"/>
                  <a:gd name="T12" fmla="*/ 1819 w 5528"/>
                  <a:gd name="T13" fmla="*/ 1404 h 2793"/>
                  <a:gd name="T14" fmla="*/ 2018 w 5528"/>
                  <a:gd name="T15" fmla="*/ 1559 h 2793"/>
                  <a:gd name="T16" fmla="*/ 2233 w 5528"/>
                  <a:gd name="T17" fmla="*/ 1696 h 2793"/>
                  <a:gd name="T18" fmla="*/ 2462 w 5528"/>
                  <a:gd name="T19" fmla="*/ 1815 h 2793"/>
                  <a:gd name="T20" fmla="*/ 2696 w 5528"/>
                  <a:gd name="T21" fmla="*/ 1915 h 2793"/>
                  <a:gd name="T22" fmla="*/ 2940 w 5528"/>
                  <a:gd name="T23" fmla="*/ 2001 h 2793"/>
                  <a:gd name="T24" fmla="*/ 3186 w 5528"/>
                  <a:gd name="T25" fmla="*/ 2072 h 2793"/>
                  <a:gd name="T26" fmla="*/ 3433 w 5528"/>
                  <a:gd name="T27" fmla="*/ 2130 h 2793"/>
                  <a:gd name="T28" fmla="*/ 3679 w 5528"/>
                  <a:gd name="T29" fmla="*/ 2176 h 2793"/>
                  <a:gd name="T30" fmla="*/ 3919 w 5528"/>
                  <a:gd name="T31" fmla="*/ 2211 h 2793"/>
                  <a:gd name="T32" fmla="*/ 4155 w 5528"/>
                  <a:gd name="T33" fmla="*/ 2237 h 2793"/>
                  <a:gd name="T34" fmla="*/ 4380 w 5528"/>
                  <a:gd name="T35" fmla="*/ 2255 h 2793"/>
                  <a:gd name="T36" fmla="*/ 4591 w 5528"/>
                  <a:gd name="T37" fmla="*/ 2266 h 2793"/>
                  <a:gd name="T38" fmla="*/ 4789 w 5528"/>
                  <a:gd name="T39" fmla="*/ 2270 h 2793"/>
                  <a:gd name="T40" fmla="*/ 4969 w 5528"/>
                  <a:gd name="T41" fmla="*/ 2270 h 2793"/>
                  <a:gd name="T42" fmla="*/ 5129 w 5528"/>
                  <a:gd name="T43" fmla="*/ 2266 h 2793"/>
                  <a:gd name="T44" fmla="*/ 5265 w 5528"/>
                  <a:gd name="T45" fmla="*/ 2262 h 2793"/>
                  <a:gd name="T46" fmla="*/ 5376 w 5528"/>
                  <a:gd name="T47" fmla="*/ 2255 h 2793"/>
                  <a:gd name="T48" fmla="*/ 5459 w 5528"/>
                  <a:gd name="T49" fmla="*/ 2249 h 2793"/>
                  <a:gd name="T50" fmla="*/ 5511 w 5528"/>
                  <a:gd name="T51" fmla="*/ 2245 h 2793"/>
                  <a:gd name="T52" fmla="*/ 5528 w 5528"/>
                  <a:gd name="T53" fmla="*/ 2243 h 2793"/>
                  <a:gd name="T54" fmla="*/ 5246 w 5528"/>
                  <a:gd name="T55" fmla="*/ 2787 h 2793"/>
                  <a:gd name="T56" fmla="*/ 4710 w 5528"/>
                  <a:gd name="T57" fmla="*/ 2793 h 2793"/>
                  <a:gd name="T58" fmla="*/ 4211 w 5528"/>
                  <a:gd name="T59" fmla="*/ 2779 h 2793"/>
                  <a:gd name="T60" fmla="*/ 3750 w 5528"/>
                  <a:gd name="T61" fmla="*/ 2750 h 2793"/>
                  <a:gd name="T62" fmla="*/ 3324 w 5528"/>
                  <a:gd name="T63" fmla="*/ 2704 h 2793"/>
                  <a:gd name="T64" fmla="*/ 2930 w 5528"/>
                  <a:gd name="T65" fmla="*/ 2643 h 2793"/>
                  <a:gd name="T66" fmla="*/ 2569 w 5528"/>
                  <a:gd name="T67" fmla="*/ 2568 h 2793"/>
                  <a:gd name="T68" fmla="*/ 2237 w 5528"/>
                  <a:gd name="T69" fmla="*/ 2480 h 2793"/>
                  <a:gd name="T70" fmla="*/ 1938 w 5528"/>
                  <a:gd name="T71" fmla="*/ 2382 h 2793"/>
                  <a:gd name="T72" fmla="*/ 1665 w 5528"/>
                  <a:gd name="T73" fmla="*/ 2272 h 2793"/>
                  <a:gd name="T74" fmla="*/ 1417 w 5528"/>
                  <a:gd name="T75" fmla="*/ 2157 h 2793"/>
                  <a:gd name="T76" fmla="*/ 1196 w 5528"/>
                  <a:gd name="T77" fmla="*/ 2032 h 2793"/>
                  <a:gd name="T78" fmla="*/ 1001 w 5528"/>
                  <a:gd name="T79" fmla="*/ 1901 h 2793"/>
                  <a:gd name="T80" fmla="*/ 826 w 5528"/>
                  <a:gd name="T81" fmla="*/ 1767 h 2793"/>
                  <a:gd name="T82" fmla="*/ 674 w 5528"/>
                  <a:gd name="T83" fmla="*/ 1629 h 2793"/>
                  <a:gd name="T84" fmla="*/ 540 w 5528"/>
                  <a:gd name="T85" fmla="*/ 1488 h 2793"/>
                  <a:gd name="T86" fmla="*/ 427 w 5528"/>
                  <a:gd name="T87" fmla="*/ 1348 h 2793"/>
                  <a:gd name="T88" fmla="*/ 329 w 5528"/>
                  <a:gd name="T89" fmla="*/ 1208 h 2793"/>
                  <a:gd name="T90" fmla="*/ 248 w 5528"/>
                  <a:gd name="T91" fmla="*/ 1068 h 2793"/>
                  <a:gd name="T92" fmla="*/ 181 w 5528"/>
                  <a:gd name="T93" fmla="*/ 933 h 2793"/>
                  <a:gd name="T94" fmla="*/ 127 w 5528"/>
                  <a:gd name="T95" fmla="*/ 801 h 2793"/>
                  <a:gd name="T96" fmla="*/ 85 w 5528"/>
                  <a:gd name="T97" fmla="*/ 674 h 2793"/>
                  <a:gd name="T98" fmla="*/ 52 w 5528"/>
                  <a:gd name="T99" fmla="*/ 555 h 2793"/>
                  <a:gd name="T100" fmla="*/ 29 w 5528"/>
                  <a:gd name="T101" fmla="*/ 443 h 2793"/>
                  <a:gd name="T102" fmla="*/ 14 w 5528"/>
                  <a:gd name="T103" fmla="*/ 342 h 2793"/>
                  <a:gd name="T104" fmla="*/ 6 w 5528"/>
                  <a:gd name="T105" fmla="*/ 251 h 2793"/>
                  <a:gd name="T106" fmla="*/ 2 w 5528"/>
                  <a:gd name="T107" fmla="*/ 173 h 2793"/>
                  <a:gd name="T108" fmla="*/ 0 w 5528"/>
                  <a:gd name="T109" fmla="*/ 107 h 2793"/>
                  <a:gd name="T110" fmla="*/ 2 w 5528"/>
                  <a:gd name="T111" fmla="*/ 55 h 2793"/>
                  <a:gd name="T112" fmla="*/ 4 w 5528"/>
                  <a:gd name="T113" fmla="*/ 21 h 2793"/>
                  <a:gd name="T114" fmla="*/ 6 w 5528"/>
                  <a:gd name="T115" fmla="*/ 2 h 2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28" h="2793">
                    <a:moveTo>
                      <a:pt x="8" y="0"/>
                    </a:moveTo>
                    <a:lnTo>
                      <a:pt x="1068" y="0"/>
                    </a:lnTo>
                    <a:lnTo>
                      <a:pt x="1093" y="151"/>
                    </a:lnTo>
                    <a:lnTo>
                      <a:pt x="1125" y="296"/>
                    </a:lnTo>
                    <a:lnTo>
                      <a:pt x="1166" y="434"/>
                    </a:lnTo>
                    <a:lnTo>
                      <a:pt x="1214" y="566"/>
                    </a:lnTo>
                    <a:lnTo>
                      <a:pt x="1268" y="691"/>
                    </a:lnTo>
                    <a:lnTo>
                      <a:pt x="1329" y="810"/>
                    </a:lnTo>
                    <a:lnTo>
                      <a:pt x="1398" y="924"/>
                    </a:lnTo>
                    <a:lnTo>
                      <a:pt x="1471" y="1031"/>
                    </a:lnTo>
                    <a:lnTo>
                      <a:pt x="1550" y="1133"/>
                    </a:lnTo>
                    <a:lnTo>
                      <a:pt x="1634" y="1229"/>
                    </a:lnTo>
                    <a:lnTo>
                      <a:pt x="1724" y="1319"/>
                    </a:lnTo>
                    <a:lnTo>
                      <a:pt x="1819" y="1404"/>
                    </a:lnTo>
                    <a:lnTo>
                      <a:pt x="1916" y="1485"/>
                    </a:lnTo>
                    <a:lnTo>
                      <a:pt x="2018" y="1559"/>
                    </a:lnTo>
                    <a:lnTo>
                      <a:pt x="2124" y="1631"/>
                    </a:lnTo>
                    <a:lnTo>
                      <a:pt x="2233" y="1696"/>
                    </a:lnTo>
                    <a:lnTo>
                      <a:pt x="2347" y="1757"/>
                    </a:lnTo>
                    <a:lnTo>
                      <a:pt x="2462" y="1815"/>
                    </a:lnTo>
                    <a:lnTo>
                      <a:pt x="2577" y="1867"/>
                    </a:lnTo>
                    <a:lnTo>
                      <a:pt x="2696" y="1915"/>
                    </a:lnTo>
                    <a:lnTo>
                      <a:pt x="2817" y="1961"/>
                    </a:lnTo>
                    <a:lnTo>
                      <a:pt x="2940" y="2001"/>
                    </a:lnTo>
                    <a:lnTo>
                      <a:pt x="3063" y="2038"/>
                    </a:lnTo>
                    <a:lnTo>
                      <a:pt x="3186" y="2072"/>
                    </a:lnTo>
                    <a:lnTo>
                      <a:pt x="3308" y="2103"/>
                    </a:lnTo>
                    <a:lnTo>
                      <a:pt x="3433" y="2130"/>
                    </a:lnTo>
                    <a:lnTo>
                      <a:pt x="3556" y="2155"/>
                    </a:lnTo>
                    <a:lnTo>
                      <a:pt x="3679" y="2176"/>
                    </a:lnTo>
                    <a:lnTo>
                      <a:pt x="3800" y="2195"/>
                    </a:lnTo>
                    <a:lnTo>
                      <a:pt x="3919" y="2211"/>
                    </a:lnTo>
                    <a:lnTo>
                      <a:pt x="4038" y="2226"/>
                    </a:lnTo>
                    <a:lnTo>
                      <a:pt x="4155" y="2237"/>
                    </a:lnTo>
                    <a:lnTo>
                      <a:pt x="4268" y="2247"/>
                    </a:lnTo>
                    <a:lnTo>
                      <a:pt x="4380" y="2255"/>
                    </a:lnTo>
                    <a:lnTo>
                      <a:pt x="4487" y="2261"/>
                    </a:lnTo>
                    <a:lnTo>
                      <a:pt x="4591" y="2266"/>
                    </a:lnTo>
                    <a:lnTo>
                      <a:pt x="4693" y="2268"/>
                    </a:lnTo>
                    <a:lnTo>
                      <a:pt x="4789" y="2270"/>
                    </a:lnTo>
                    <a:lnTo>
                      <a:pt x="4881" y="2270"/>
                    </a:lnTo>
                    <a:lnTo>
                      <a:pt x="4969" y="2270"/>
                    </a:lnTo>
                    <a:lnTo>
                      <a:pt x="5052" y="2268"/>
                    </a:lnTo>
                    <a:lnTo>
                      <a:pt x="5129" y="2266"/>
                    </a:lnTo>
                    <a:lnTo>
                      <a:pt x="5200" y="2264"/>
                    </a:lnTo>
                    <a:lnTo>
                      <a:pt x="5265" y="2262"/>
                    </a:lnTo>
                    <a:lnTo>
                      <a:pt x="5324" y="2259"/>
                    </a:lnTo>
                    <a:lnTo>
                      <a:pt x="5376" y="2255"/>
                    </a:lnTo>
                    <a:lnTo>
                      <a:pt x="5420" y="2253"/>
                    </a:lnTo>
                    <a:lnTo>
                      <a:pt x="5459" y="2249"/>
                    </a:lnTo>
                    <a:lnTo>
                      <a:pt x="5488" y="2247"/>
                    </a:lnTo>
                    <a:lnTo>
                      <a:pt x="5511" y="2245"/>
                    </a:lnTo>
                    <a:lnTo>
                      <a:pt x="5524" y="2243"/>
                    </a:lnTo>
                    <a:lnTo>
                      <a:pt x="5528" y="2243"/>
                    </a:lnTo>
                    <a:lnTo>
                      <a:pt x="5528" y="2775"/>
                    </a:lnTo>
                    <a:lnTo>
                      <a:pt x="5246" y="2787"/>
                    </a:lnTo>
                    <a:lnTo>
                      <a:pt x="4973" y="2793"/>
                    </a:lnTo>
                    <a:lnTo>
                      <a:pt x="4710" y="2793"/>
                    </a:lnTo>
                    <a:lnTo>
                      <a:pt x="4457" y="2789"/>
                    </a:lnTo>
                    <a:lnTo>
                      <a:pt x="4211" y="2779"/>
                    </a:lnTo>
                    <a:lnTo>
                      <a:pt x="3977" y="2768"/>
                    </a:lnTo>
                    <a:lnTo>
                      <a:pt x="3750" y="2750"/>
                    </a:lnTo>
                    <a:lnTo>
                      <a:pt x="3531" y="2729"/>
                    </a:lnTo>
                    <a:lnTo>
                      <a:pt x="3324" y="2704"/>
                    </a:lnTo>
                    <a:lnTo>
                      <a:pt x="3122" y="2674"/>
                    </a:lnTo>
                    <a:lnTo>
                      <a:pt x="2930" y="2643"/>
                    </a:lnTo>
                    <a:lnTo>
                      <a:pt x="2746" y="2606"/>
                    </a:lnTo>
                    <a:lnTo>
                      <a:pt x="2569" y="2568"/>
                    </a:lnTo>
                    <a:lnTo>
                      <a:pt x="2400" y="2526"/>
                    </a:lnTo>
                    <a:lnTo>
                      <a:pt x="2237" y="2480"/>
                    </a:lnTo>
                    <a:lnTo>
                      <a:pt x="2084" y="2431"/>
                    </a:lnTo>
                    <a:lnTo>
                      <a:pt x="1938" y="2382"/>
                    </a:lnTo>
                    <a:lnTo>
                      <a:pt x="1797" y="2328"/>
                    </a:lnTo>
                    <a:lnTo>
                      <a:pt x="1665" y="2272"/>
                    </a:lnTo>
                    <a:lnTo>
                      <a:pt x="1538" y="2216"/>
                    </a:lnTo>
                    <a:lnTo>
                      <a:pt x="1417" y="2157"/>
                    </a:lnTo>
                    <a:lnTo>
                      <a:pt x="1304" y="2095"/>
                    </a:lnTo>
                    <a:lnTo>
                      <a:pt x="1196" y="2032"/>
                    </a:lnTo>
                    <a:lnTo>
                      <a:pt x="1097" y="1969"/>
                    </a:lnTo>
                    <a:lnTo>
                      <a:pt x="1001" y="1901"/>
                    </a:lnTo>
                    <a:lnTo>
                      <a:pt x="910" y="1836"/>
                    </a:lnTo>
                    <a:lnTo>
                      <a:pt x="826" y="1767"/>
                    </a:lnTo>
                    <a:lnTo>
                      <a:pt x="747" y="1698"/>
                    </a:lnTo>
                    <a:lnTo>
                      <a:pt x="674" y="1629"/>
                    </a:lnTo>
                    <a:lnTo>
                      <a:pt x="605" y="1559"/>
                    </a:lnTo>
                    <a:lnTo>
                      <a:pt x="540" y="1488"/>
                    </a:lnTo>
                    <a:lnTo>
                      <a:pt x="480" y="1419"/>
                    </a:lnTo>
                    <a:lnTo>
                      <a:pt x="427" y="1348"/>
                    </a:lnTo>
                    <a:lnTo>
                      <a:pt x="375" y="1277"/>
                    </a:lnTo>
                    <a:lnTo>
                      <a:pt x="329" y="1208"/>
                    </a:lnTo>
                    <a:lnTo>
                      <a:pt x="286" y="1137"/>
                    </a:lnTo>
                    <a:lnTo>
                      <a:pt x="248" y="1068"/>
                    </a:lnTo>
                    <a:lnTo>
                      <a:pt x="212" y="1000"/>
                    </a:lnTo>
                    <a:lnTo>
                      <a:pt x="181" y="933"/>
                    </a:lnTo>
                    <a:lnTo>
                      <a:pt x="152" y="866"/>
                    </a:lnTo>
                    <a:lnTo>
                      <a:pt x="127" y="801"/>
                    </a:lnTo>
                    <a:lnTo>
                      <a:pt x="104" y="737"/>
                    </a:lnTo>
                    <a:lnTo>
                      <a:pt x="85" y="674"/>
                    </a:lnTo>
                    <a:lnTo>
                      <a:pt x="68" y="614"/>
                    </a:lnTo>
                    <a:lnTo>
                      <a:pt x="52" y="555"/>
                    </a:lnTo>
                    <a:lnTo>
                      <a:pt x="41" y="499"/>
                    </a:lnTo>
                    <a:lnTo>
                      <a:pt x="29" y="443"/>
                    </a:lnTo>
                    <a:lnTo>
                      <a:pt x="21" y="392"/>
                    </a:lnTo>
                    <a:lnTo>
                      <a:pt x="14" y="342"/>
                    </a:lnTo>
                    <a:lnTo>
                      <a:pt x="10" y="296"/>
                    </a:lnTo>
                    <a:lnTo>
                      <a:pt x="6" y="251"/>
                    </a:lnTo>
                    <a:lnTo>
                      <a:pt x="2" y="211"/>
                    </a:lnTo>
                    <a:lnTo>
                      <a:pt x="2" y="173"/>
                    </a:lnTo>
                    <a:lnTo>
                      <a:pt x="0" y="138"/>
                    </a:lnTo>
                    <a:lnTo>
                      <a:pt x="0" y="107"/>
                    </a:lnTo>
                    <a:lnTo>
                      <a:pt x="2" y="78"/>
                    </a:lnTo>
                    <a:lnTo>
                      <a:pt x="2" y="55"/>
                    </a:lnTo>
                    <a:lnTo>
                      <a:pt x="4" y="36"/>
                    </a:lnTo>
                    <a:lnTo>
                      <a:pt x="4" y="21"/>
                    </a:lnTo>
                    <a:lnTo>
                      <a:pt x="6" y="9"/>
                    </a:lnTo>
                    <a:lnTo>
                      <a:pt x="6" y="2"/>
                    </a:lnTo>
                    <a:lnTo>
                      <a:pt x="8" y="0"/>
                    </a:lnTo>
                    <a:close/>
                  </a:path>
                </a:pathLst>
              </a:custGeom>
              <a:solidFill>
                <a:schemeClr val="tx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a:ln>
                    <a:noFill/>
                  </a:ln>
                  <a:solidFill>
                    <a:srgbClr val="323232"/>
                  </a:solidFill>
                  <a:effectLst/>
                  <a:uLnTx/>
                  <a:uFillTx/>
                  <a:latin typeface="Nunito ExtraBold"/>
                  <a:ea typeface="+mn-ea"/>
                  <a:cs typeface="+mn-cs"/>
                </a:endParaRPr>
              </a:p>
            </p:txBody>
          </p:sp>
          <p:sp>
            <p:nvSpPr>
              <p:cNvPr id="77" name="Freeform 10"/>
              <p:cNvSpPr>
                <a:spLocks/>
              </p:cNvSpPr>
              <p:nvPr/>
            </p:nvSpPr>
            <p:spPr bwMode="auto">
              <a:xfrm>
                <a:off x="912813" y="1049338"/>
                <a:ext cx="10058400" cy="5033963"/>
              </a:xfrm>
              <a:custGeom>
                <a:avLst/>
                <a:gdLst>
                  <a:gd name="T0" fmla="*/ 816 w 6336"/>
                  <a:gd name="T1" fmla="*/ 0 h 3171"/>
                  <a:gd name="T2" fmla="*/ 814 w 6336"/>
                  <a:gd name="T3" fmla="*/ 9 h 3171"/>
                  <a:gd name="T4" fmla="*/ 812 w 6336"/>
                  <a:gd name="T5" fmla="*/ 36 h 3171"/>
                  <a:gd name="T6" fmla="*/ 810 w 6336"/>
                  <a:gd name="T7" fmla="*/ 78 h 3171"/>
                  <a:gd name="T8" fmla="*/ 808 w 6336"/>
                  <a:gd name="T9" fmla="*/ 138 h 3171"/>
                  <a:gd name="T10" fmla="*/ 810 w 6336"/>
                  <a:gd name="T11" fmla="*/ 211 h 3171"/>
                  <a:gd name="T12" fmla="*/ 818 w 6336"/>
                  <a:gd name="T13" fmla="*/ 296 h 3171"/>
                  <a:gd name="T14" fmla="*/ 829 w 6336"/>
                  <a:gd name="T15" fmla="*/ 392 h 3171"/>
                  <a:gd name="T16" fmla="*/ 849 w 6336"/>
                  <a:gd name="T17" fmla="*/ 499 h 3171"/>
                  <a:gd name="T18" fmla="*/ 876 w 6336"/>
                  <a:gd name="T19" fmla="*/ 614 h 3171"/>
                  <a:gd name="T20" fmla="*/ 912 w 6336"/>
                  <a:gd name="T21" fmla="*/ 737 h 3171"/>
                  <a:gd name="T22" fmla="*/ 960 w 6336"/>
                  <a:gd name="T23" fmla="*/ 866 h 3171"/>
                  <a:gd name="T24" fmla="*/ 1020 w 6336"/>
                  <a:gd name="T25" fmla="*/ 1000 h 3171"/>
                  <a:gd name="T26" fmla="*/ 1094 w 6336"/>
                  <a:gd name="T27" fmla="*/ 1137 h 3171"/>
                  <a:gd name="T28" fmla="*/ 1183 w 6336"/>
                  <a:gd name="T29" fmla="*/ 1277 h 3171"/>
                  <a:gd name="T30" fmla="*/ 1288 w 6336"/>
                  <a:gd name="T31" fmla="*/ 1419 h 3171"/>
                  <a:gd name="T32" fmla="*/ 1413 w 6336"/>
                  <a:gd name="T33" fmla="*/ 1559 h 3171"/>
                  <a:gd name="T34" fmla="*/ 1555 w 6336"/>
                  <a:gd name="T35" fmla="*/ 1698 h 3171"/>
                  <a:gd name="T36" fmla="*/ 1718 w 6336"/>
                  <a:gd name="T37" fmla="*/ 1836 h 3171"/>
                  <a:gd name="T38" fmla="*/ 1905 w 6336"/>
                  <a:gd name="T39" fmla="*/ 1969 h 3171"/>
                  <a:gd name="T40" fmla="*/ 2112 w 6336"/>
                  <a:gd name="T41" fmla="*/ 2095 h 3171"/>
                  <a:gd name="T42" fmla="*/ 2346 w 6336"/>
                  <a:gd name="T43" fmla="*/ 2216 h 3171"/>
                  <a:gd name="T44" fmla="*/ 2605 w 6336"/>
                  <a:gd name="T45" fmla="*/ 2328 h 3171"/>
                  <a:gd name="T46" fmla="*/ 2892 w 6336"/>
                  <a:gd name="T47" fmla="*/ 2431 h 3171"/>
                  <a:gd name="T48" fmla="*/ 3208 w 6336"/>
                  <a:gd name="T49" fmla="*/ 2526 h 3171"/>
                  <a:gd name="T50" fmla="*/ 3554 w 6336"/>
                  <a:gd name="T51" fmla="*/ 2606 h 3171"/>
                  <a:gd name="T52" fmla="*/ 3930 w 6336"/>
                  <a:gd name="T53" fmla="*/ 2674 h 3171"/>
                  <a:gd name="T54" fmla="*/ 4339 w 6336"/>
                  <a:gd name="T55" fmla="*/ 2729 h 3171"/>
                  <a:gd name="T56" fmla="*/ 4785 w 6336"/>
                  <a:gd name="T57" fmla="*/ 2768 h 3171"/>
                  <a:gd name="T58" fmla="*/ 5265 w 6336"/>
                  <a:gd name="T59" fmla="*/ 2789 h 3171"/>
                  <a:gd name="T60" fmla="*/ 5781 w 6336"/>
                  <a:gd name="T61" fmla="*/ 2793 h 3171"/>
                  <a:gd name="T62" fmla="*/ 6336 w 6336"/>
                  <a:gd name="T63" fmla="*/ 2775 h 3171"/>
                  <a:gd name="T64" fmla="*/ 0 w 6336"/>
                  <a:gd name="T65" fmla="*/ 3171 h 3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36" h="3171">
                    <a:moveTo>
                      <a:pt x="0" y="0"/>
                    </a:moveTo>
                    <a:lnTo>
                      <a:pt x="816" y="0"/>
                    </a:lnTo>
                    <a:lnTo>
                      <a:pt x="814" y="2"/>
                    </a:lnTo>
                    <a:lnTo>
                      <a:pt x="814" y="9"/>
                    </a:lnTo>
                    <a:lnTo>
                      <a:pt x="812" y="21"/>
                    </a:lnTo>
                    <a:lnTo>
                      <a:pt x="812" y="36"/>
                    </a:lnTo>
                    <a:lnTo>
                      <a:pt x="810" y="55"/>
                    </a:lnTo>
                    <a:lnTo>
                      <a:pt x="810" y="78"/>
                    </a:lnTo>
                    <a:lnTo>
                      <a:pt x="808" y="107"/>
                    </a:lnTo>
                    <a:lnTo>
                      <a:pt x="808" y="138"/>
                    </a:lnTo>
                    <a:lnTo>
                      <a:pt x="810" y="173"/>
                    </a:lnTo>
                    <a:lnTo>
                      <a:pt x="810" y="211"/>
                    </a:lnTo>
                    <a:lnTo>
                      <a:pt x="814" y="251"/>
                    </a:lnTo>
                    <a:lnTo>
                      <a:pt x="818" y="296"/>
                    </a:lnTo>
                    <a:lnTo>
                      <a:pt x="822" y="342"/>
                    </a:lnTo>
                    <a:lnTo>
                      <a:pt x="829" y="392"/>
                    </a:lnTo>
                    <a:lnTo>
                      <a:pt x="837" y="443"/>
                    </a:lnTo>
                    <a:lnTo>
                      <a:pt x="849" y="499"/>
                    </a:lnTo>
                    <a:lnTo>
                      <a:pt x="860" y="555"/>
                    </a:lnTo>
                    <a:lnTo>
                      <a:pt x="876" y="614"/>
                    </a:lnTo>
                    <a:lnTo>
                      <a:pt x="893" y="674"/>
                    </a:lnTo>
                    <a:lnTo>
                      <a:pt x="912" y="737"/>
                    </a:lnTo>
                    <a:lnTo>
                      <a:pt x="935" y="801"/>
                    </a:lnTo>
                    <a:lnTo>
                      <a:pt x="960" y="866"/>
                    </a:lnTo>
                    <a:lnTo>
                      <a:pt x="989" y="933"/>
                    </a:lnTo>
                    <a:lnTo>
                      <a:pt x="1020" y="1000"/>
                    </a:lnTo>
                    <a:lnTo>
                      <a:pt x="1056" y="1068"/>
                    </a:lnTo>
                    <a:lnTo>
                      <a:pt x="1094" y="1137"/>
                    </a:lnTo>
                    <a:lnTo>
                      <a:pt x="1137" y="1208"/>
                    </a:lnTo>
                    <a:lnTo>
                      <a:pt x="1183" y="1277"/>
                    </a:lnTo>
                    <a:lnTo>
                      <a:pt x="1235" y="1348"/>
                    </a:lnTo>
                    <a:lnTo>
                      <a:pt x="1288" y="1419"/>
                    </a:lnTo>
                    <a:lnTo>
                      <a:pt x="1348" y="1488"/>
                    </a:lnTo>
                    <a:lnTo>
                      <a:pt x="1413" y="1559"/>
                    </a:lnTo>
                    <a:lnTo>
                      <a:pt x="1482" y="1629"/>
                    </a:lnTo>
                    <a:lnTo>
                      <a:pt x="1555" y="1698"/>
                    </a:lnTo>
                    <a:lnTo>
                      <a:pt x="1634" y="1767"/>
                    </a:lnTo>
                    <a:lnTo>
                      <a:pt x="1718" y="1836"/>
                    </a:lnTo>
                    <a:lnTo>
                      <a:pt x="1809" y="1901"/>
                    </a:lnTo>
                    <a:lnTo>
                      <a:pt x="1905" y="1969"/>
                    </a:lnTo>
                    <a:lnTo>
                      <a:pt x="2004" y="2032"/>
                    </a:lnTo>
                    <a:lnTo>
                      <a:pt x="2112" y="2095"/>
                    </a:lnTo>
                    <a:lnTo>
                      <a:pt x="2225" y="2157"/>
                    </a:lnTo>
                    <a:lnTo>
                      <a:pt x="2346" y="2216"/>
                    </a:lnTo>
                    <a:lnTo>
                      <a:pt x="2473" y="2272"/>
                    </a:lnTo>
                    <a:lnTo>
                      <a:pt x="2605" y="2328"/>
                    </a:lnTo>
                    <a:lnTo>
                      <a:pt x="2746" y="2382"/>
                    </a:lnTo>
                    <a:lnTo>
                      <a:pt x="2892" y="2431"/>
                    </a:lnTo>
                    <a:lnTo>
                      <a:pt x="3045" y="2480"/>
                    </a:lnTo>
                    <a:lnTo>
                      <a:pt x="3208" y="2526"/>
                    </a:lnTo>
                    <a:lnTo>
                      <a:pt x="3377" y="2568"/>
                    </a:lnTo>
                    <a:lnTo>
                      <a:pt x="3554" y="2606"/>
                    </a:lnTo>
                    <a:lnTo>
                      <a:pt x="3738" y="2643"/>
                    </a:lnTo>
                    <a:lnTo>
                      <a:pt x="3930" y="2674"/>
                    </a:lnTo>
                    <a:lnTo>
                      <a:pt x="4132" y="2704"/>
                    </a:lnTo>
                    <a:lnTo>
                      <a:pt x="4339" y="2729"/>
                    </a:lnTo>
                    <a:lnTo>
                      <a:pt x="4558" y="2750"/>
                    </a:lnTo>
                    <a:lnTo>
                      <a:pt x="4785" y="2768"/>
                    </a:lnTo>
                    <a:lnTo>
                      <a:pt x="5019" y="2779"/>
                    </a:lnTo>
                    <a:lnTo>
                      <a:pt x="5265" y="2789"/>
                    </a:lnTo>
                    <a:lnTo>
                      <a:pt x="5518" y="2793"/>
                    </a:lnTo>
                    <a:lnTo>
                      <a:pt x="5781" y="2793"/>
                    </a:lnTo>
                    <a:lnTo>
                      <a:pt x="6054" y="2787"/>
                    </a:lnTo>
                    <a:lnTo>
                      <a:pt x="6336" y="2775"/>
                    </a:lnTo>
                    <a:lnTo>
                      <a:pt x="6336" y="3171"/>
                    </a:lnTo>
                    <a:lnTo>
                      <a:pt x="0" y="3171"/>
                    </a:lnTo>
                    <a:lnTo>
                      <a:pt x="0" y="0"/>
                    </a:lnTo>
                    <a:close/>
                  </a:path>
                </a:pathLst>
              </a:custGeom>
              <a:solidFill>
                <a:schemeClr val="tx1">
                  <a:lumMod val="9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a:ln>
                    <a:noFill/>
                  </a:ln>
                  <a:solidFill>
                    <a:srgbClr val="323232"/>
                  </a:solidFill>
                  <a:effectLst/>
                  <a:uLnTx/>
                  <a:uFillTx/>
                  <a:latin typeface="Nunito ExtraBold"/>
                  <a:ea typeface="+mn-ea"/>
                  <a:cs typeface="+mn-cs"/>
                </a:endParaRPr>
              </a:p>
            </p:txBody>
          </p:sp>
        </p:grpSp>
        <p:cxnSp>
          <p:nvCxnSpPr>
            <p:cNvPr id="24" name="Straight Connector 23"/>
            <p:cNvCxnSpPr/>
            <p:nvPr/>
          </p:nvCxnSpPr>
          <p:spPr>
            <a:xfrm flipH="1">
              <a:off x="4595638" y="1478277"/>
              <a:ext cx="6047420" cy="45557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1537198" y="1478277"/>
              <a:ext cx="9105860" cy="38379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1537199" y="1478277"/>
              <a:ext cx="9105859" cy="17665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7716909" y="1478277"/>
              <a:ext cx="2926149" cy="45557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6" name="Rectangle 95">
            <a:extLst>
              <a:ext uri="{FF2B5EF4-FFF2-40B4-BE49-F238E27FC236}">
                <a16:creationId xmlns:a16="http://schemas.microsoft.com/office/drawing/2014/main" id="{28790CD4-E3E3-448F-B16F-78A05D70851E}"/>
              </a:ext>
            </a:extLst>
          </p:cNvPr>
          <p:cNvSpPr/>
          <p:nvPr/>
        </p:nvSpPr>
        <p:spPr>
          <a:xfrm>
            <a:off x="3219027" y="838963"/>
            <a:ext cx="1301857" cy="21579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909090"/>
                </a:solidFill>
                <a:effectLst/>
                <a:uLnTx/>
                <a:uFillTx/>
                <a:latin typeface="Nunito ExtraBold"/>
                <a:ea typeface="+mn-ea"/>
                <a:cs typeface="Arial" panose="020B0604020202020204" pitchFamily="34" charset="0"/>
              </a:rPr>
              <a:t>2021</a:t>
            </a:r>
          </a:p>
        </p:txBody>
      </p:sp>
      <p:sp>
        <p:nvSpPr>
          <p:cNvPr id="97" name="Rectangle 96">
            <a:extLst>
              <a:ext uri="{FF2B5EF4-FFF2-40B4-BE49-F238E27FC236}">
                <a16:creationId xmlns:a16="http://schemas.microsoft.com/office/drawing/2014/main" id="{E6626474-CB4D-4489-BBCC-383619BFAAE3}"/>
              </a:ext>
            </a:extLst>
          </p:cNvPr>
          <p:cNvSpPr/>
          <p:nvPr/>
        </p:nvSpPr>
        <p:spPr>
          <a:xfrm>
            <a:off x="2082808" y="838963"/>
            <a:ext cx="1046135" cy="21579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909090"/>
                </a:solidFill>
                <a:effectLst/>
                <a:uLnTx/>
                <a:uFillTx/>
                <a:latin typeface="Nunito ExtraBold"/>
                <a:ea typeface="+mn-ea"/>
                <a:cs typeface="Arial" panose="020B0604020202020204" pitchFamily="34" charset="0"/>
              </a:rPr>
              <a:t>2020</a:t>
            </a:r>
          </a:p>
        </p:txBody>
      </p:sp>
      <p:sp>
        <p:nvSpPr>
          <p:cNvPr id="98" name="Rectangle 97">
            <a:extLst>
              <a:ext uri="{FF2B5EF4-FFF2-40B4-BE49-F238E27FC236}">
                <a16:creationId xmlns:a16="http://schemas.microsoft.com/office/drawing/2014/main" id="{4FC3B5D7-2F2B-45F6-8E63-2C62936E2EA1}"/>
              </a:ext>
            </a:extLst>
          </p:cNvPr>
          <p:cNvSpPr/>
          <p:nvPr/>
        </p:nvSpPr>
        <p:spPr>
          <a:xfrm>
            <a:off x="1144925" y="838963"/>
            <a:ext cx="847799" cy="21579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909090"/>
                </a:solidFill>
                <a:effectLst/>
                <a:uLnTx/>
                <a:uFillTx/>
                <a:latin typeface="Nunito ExtraBold"/>
                <a:ea typeface="+mn-ea"/>
                <a:cs typeface="Arial" panose="020B0604020202020204" pitchFamily="34" charset="0"/>
              </a:rPr>
              <a:t>2019</a:t>
            </a:r>
          </a:p>
        </p:txBody>
      </p:sp>
      <p:sp>
        <p:nvSpPr>
          <p:cNvPr id="99" name="Rectangle 98">
            <a:extLst>
              <a:ext uri="{FF2B5EF4-FFF2-40B4-BE49-F238E27FC236}">
                <a16:creationId xmlns:a16="http://schemas.microsoft.com/office/drawing/2014/main" id="{28790CD4-E3E3-448F-B16F-78A05D70851E}"/>
              </a:ext>
            </a:extLst>
          </p:cNvPr>
          <p:cNvSpPr/>
          <p:nvPr/>
        </p:nvSpPr>
        <p:spPr>
          <a:xfrm>
            <a:off x="4610968" y="838963"/>
            <a:ext cx="1418095" cy="21579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909090"/>
                </a:solidFill>
                <a:effectLst/>
                <a:uLnTx/>
                <a:uFillTx/>
                <a:latin typeface="Nunito ExtraBold"/>
                <a:ea typeface="+mn-ea"/>
                <a:cs typeface="Arial" panose="020B0604020202020204" pitchFamily="34" charset="0"/>
              </a:rPr>
              <a:t>2022</a:t>
            </a:r>
          </a:p>
        </p:txBody>
      </p:sp>
      <p:sp>
        <p:nvSpPr>
          <p:cNvPr id="35" name="TextBox 34"/>
          <p:cNvSpPr txBox="1"/>
          <p:nvPr/>
        </p:nvSpPr>
        <p:spPr>
          <a:xfrm flipH="1">
            <a:off x="1148862" y="1610572"/>
            <a:ext cx="821155" cy="427809"/>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MATT Ready for mass Productions</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37" name="TextBox 36"/>
          <p:cNvSpPr txBox="1"/>
          <p:nvPr/>
        </p:nvSpPr>
        <p:spPr>
          <a:xfrm flipH="1">
            <a:off x="1803903" y="3914340"/>
            <a:ext cx="1447280" cy="313932"/>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Assess feasibility on Custom Robotics with Embedded AI</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52" name="TextBox 51"/>
          <p:cNvSpPr txBox="1"/>
          <p:nvPr/>
        </p:nvSpPr>
        <p:spPr>
          <a:xfrm flipH="1">
            <a:off x="2081283" y="1447567"/>
            <a:ext cx="1190130" cy="427809"/>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3 Clients - 300k Eur</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New Robot Platform</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3 Effector Types</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65" name="TextBox 64">
            <a:extLst>
              <a:ext uri="{FF2B5EF4-FFF2-40B4-BE49-F238E27FC236}">
                <a16:creationId xmlns:a16="http://schemas.microsoft.com/office/drawing/2014/main" id="{873C9563-8F93-47C2-A3CC-F4D40075F175}"/>
              </a:ext>
            </a:extLst>
          </p:cNvPr>
          <p:cNvSpPr txBox="1"/>
          <p:nvPr/>
        </p:nvSpPr>
        <p:spPr>
          <a:xfrm flipH="1">
            <a:off x="1312280" y="4581887"/>
            <a:ext cx="2000190" cy="234680"/>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09090"/>
                </a:solidFill>
                <a:effectLst/>
                <a:uLnTx/>
                <a:uFillTx/>
                <a:latin typeface="Nunito ExtraBold"/>
                <a:ea typeface="+mn-ea"/>
                <a:cs typeface="Arial" pitchFamily="34" charset="0"/>
              </a:rPr>
              <a:t>Custom Robotics</a:t>
            </a:r>
          </a:p>
        </p:txBody>
      </p:sp>
      <p:sp>
        <p:nvSpPr>
          <p:cNvPr id="66" name="TextBox 65">
            <a:extLst>
              <a:ext uri="{FF2B5EF4-FFF2-40B4-BE49-F238E27FC236}">
                <a16:creationId xmlns:a16="http://schemas.microsoft.com/office/drawing/2014/main" id="{D9DD4EC8-ABDB-4E29-B1DE-9B38823286B1}"/>
              </a:ext>
            </a:extLst>
          </p:cNvPr>
          <p:cNvSpPr txBox="1"/>
          <p:nvPr/>
        </p:nvSpPr>
        <p:spPr>
          <a:xfrm flipH="1">
            <a:off x="3602373" y="4581887"/>
            <a:ext cx="2000190" cy="373179"/>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solidFill>
                  <a:srgbClr val="909090"/>
                </a:solidFill>
                <a:effectLst/>
                <a:uLnTx/>
                <a:uFillTx/>
                <a:latin typeface="Nunito ExtraBold"/>
                <a:ea typeface="+mn-ea"/>
                <a:cs typeface="Arial" pitchFamily="34" charset="0"/>
              </a:rPr>
              <a:t>Robotics Expertise</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909090"/>
              </a:solidFill>
              <a:effectLst/>
              <a:uLnTx/>
              <a:uFillTx/>
              <a:latin typeface="Nunito ExtraBold"/>
              <a:ea typeface="+mn-ea"/>
              <a:cs typeface="Arial" pitchFamily="34" charset="0"/>
            </a:endParaRPr>
          </a:p>
        </p:txBody>
      </p:sp>
      <p:sp>
        <p:nvSpPr>
          <p:cNvPr id="67" name="TextBox 66">
            <a:extLst>
              <a:ext uri="{FF2B5EF4-FFF2-40B4-BE49-F238E27FC236}">
                <a16:creationId xmlns:a16="http://schemas.microsoft.com/office/drawing/2014/main" id="{0C849D8C-AC9A-48FB-BEC3-FF144855DDF8}"/>
              </a:ext>
            </a:extLst>
          </p:cNvPr>
          <p:cNvSpPr txBox="1"/>
          <p:nvPr/>
        </p:nvSpPr>
        <p:spPr>
          <a:xfrm flipH="1">
            <a:off x="5935987" y="4581887"/>
            <a:ext cx="2000190" cy="234680"/>
          </a:xfrm>
          <a:prstGeom prst="rect">
            <a:avLst/>
          </a:prstGeom>
          <a:noFill/>
        </p:spPr>
        <p:txBody>
          <a:bodyPr wrap="square"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solidFill>
                  <a:srgbClr val="909090"/>
                </a:solidFill>
                <a:effectLst/>
                <a:uLnTx/>
                <a:uFillTx/>
                <a:latin typeface="Nunito ExtraBold"/>
                <a:ea typeface="+mn-ea"/>
                <a:cs typeface="Arial" pitchFamily="34" charset="0"/>
              </a:rPr>
              <a:t>Robotics Partnership</a:t>
            </a:r>
            <a:endParaRPr kumimoji="0" lang="en-US" sz="1000" b="0" i="0" u="none" strike="noStrike" kern="1200" cap="none" spc="0" normalizeH="0" baseline="0" noProof="0">
              <a:ln>
                <a:noFill/>
              </a:ln>
              <a:solidFill>
                <a:srgbClr val="909090"/>
              </a:solidFill>
              <a:effectLst/>
              <a:uLnTx/>
              <a:uFillTx/>
              <a:latin typeface="Nunito ExtraBold"/>
              <a:ea typeface="+mn-ea"/>
              <a:cs typeface="Arial" pitchFamily="34" charset="0"/>
            </a:endParaRPr>
          </a:p>
        </p:txBody>
      </p:sp>
      <p:sp>
        <p:nvSpPr>
          <p:cNvPr id="68" name="TextBox 67">
            <a:extLst>
              <a:ext uri="{FF2B5EF4-FFF2-40B4-BE49-F238E27FC236}">
                <a16:creationId xmlns:a16="http://schemas.microsoft.com/office/drawing/2014/main" id="{CA7569DC-9F53-4AC5-8959-E0CDAD4AE9AE}"/>
              </a:ext>
            </a:extLst>
          </p:cNvPr>
          <p:cNvSpPr txBox="1"/>
          <p:nvPr/>
        </p:nvSpPr>
        <p:spPr>
          <a:xfrm rot="16200000" flipH="1">
            <a:off x="219351" y="3145013"/>
            <a:ext cx="1509815" cy="234680"/>
          </a:xfrm>
          <a:prstGeom prst="rect">
            <a:avLst/>
          </a:prstGeom>
          <a:noFill/>
        </p:spPr>
        <p:txBody>
          <a:bodyPr wrap="square" rtlCol="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solidFill>
                  <a:srgbClr val="909090"/>
                </a:solidFill>
                <a:effectLst/>
                <a:uLnTx/>
                <a:uFillTx/>
                <a:latin typeface="Nunito ExtraBold"/>
                <a:ea typeface="+mn-ea"/>
                <a:cs typeface="Arial" pitchFamily="34" charset="0"/>
              </a:rPr>
              <a:t>Robot Arms</a:t>
            </a:r>
            <a:endParaRPr kumimoji="0" lang="en-US" sz="1000" b="0" i="0" u="none" strike="noStrike" kern="1200" cap="none" spc="0" normalizeH="0" baseline="0" noProof="0">
              <a:ln>
                <a:noFill/>
              </a:ln>
              <a:solidFill>
                <a:srgbClr val="909090"/>
              </a:solidFill>
              <a:effectLst/>
              <a:uLnTx/>
              <a:uFillTx/>
              <a:latin typeface="Nunito ExtraBold"/>
              <a:ea typeface="+mn-ea"/>
              <a:cs typeface="Arial" pitchFamily="34" charset="0"/>
            </a:endParaRPr>
          </a:p>
        </p:txBody>
      </p:sp>
      <p:sp>
        <p:nvSpPr>
          <p:cNvPr id="69" name="TextBox 68">
            <a:extLst>
              <a:ext uri="{FF2B5EF4-FFF2-40B4-BE49-F238E27FC236}">
                <a16:creationId xmlns:a16="http://schemas.microsoft.com/office/drawing/2014/main" id="{8F041ED0-157A-4260-B65A-8D1BE1EDDC14}"/>
              </a:ext>
            </a:extLst>
          </p:cNvPr>
          <p:cNvSpPr txBox="1"/>
          <p:nvPr/>
        </p:nvSpPr>
        <p:spPr>
          <a:xfrm rot="16200000" flipH="1">
            <a:off x="291180" y="1653828"/>
            <a:ext cx="1366157" cy="234680"/>
          </a:xfrm>
          <a:prstGeom prst="rect">
            <a:avLst/>
          </a:prstGeom>
          <a:noFill/>
        </p:spPr>
        <p:txBody>
          <a:bodyPr wrap="square" rtlCol="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09090"/>
                </a:solidFill>
                <a:effectLst/>
                <a:uLnTx/>
                <a:uFillTx/>
                <a:latin typeface="Nunito ExtraBold"/>
                <a:ea typeface="+mn-ea"/>
                <a:cs typeface="Arial" pitchFamily="34" charset="0"/>
              </a:rPr>
              <a:t>QA Robot - MATT</a:t>
            </a:r>
          </a:p>
        </p:txBody>
      </p:sp>
      <p:sp>
        <p:nvSpPr>
          <p:cNvPr id="94" name="Right Arrow 57">
            <a:extLst>
              <a:ext uri="{FF2B5EF4-FFF2-40B4-BE49-F238E27FC236}">
                <a16:creationId xmlns:a16="http://schemas.microsoft.com/office/drawing/2014/main" id="{DE7DBB47-5CFC-41A1-8B23-CA7BE057027C}"/>
              </a:ext>
            </a:extLst>
          </p:cNvPr>
          <p:cNvSpPr/>
          <p:nvPr/>
        </p:nvSpPr>
        <p:spPr>
          <a:xfrm rot="10800000" flipH="1">
            <a:off x="1872027" y="1219973"/>
            <a:ext cx="331986" cy="241457"/>
          </a:xfrm>
          <a:prstGeom prst="rightArrow">
            <a:avLst/>
          </a:prstGeom>
          <a:solidFill>
            <a:srgbClr val="E7357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a:ln>
                <a:noFill/>
              </a:ln>
              <a:solidFill>
                <a:srgbClr val="323232"/>
              </a:solidFill>
              <a:effectLst/>
              <a:uLnTx/>
              <a:uFillTx/>
              <a:latin typeface="Nunito ExtraBold"/>
              <a:ea typeface="+mn-ea"/>
              <a:cs typeface="+mn-cs"/>
            </a:endParaRPr>
          </a:p>
        </p:txBody>
      </p:sp>
      <p:sp>
        <p:nvSpPr>
          <p:cNvPr id="95" name="Right Arrow 58">
            <a:extLst>
              <a:ext uri="{FF2B5EF4-FFF2-40B4-BE49-F238E27FC236}">
                <a16:creationId xmlns:a16="http://schemas.microsoft.com/office/drawing/2014/main" id="{F2F45A91-6941-4525-984E-B87C8C149F71}"/>
              </a:ext>
            </a:extLst>
          </p:cNvPr>
          <p:cNvSpPr/>
          <p:nvPr/>
        </p:nvSpPr>
        <p:spPr>
          <a:xfrm rot="9683485" flipH="1">
            <a:off x="2336147" y="2443476"/>
            <a:ext cx="331986" cy="241457"/>
          </a:xfrm>
          <a:prstGeom prst="rightArrow">
            <a:avLst/>
          </a:prstGeom>
          <a:solidFill>
            <a:srgbClr val="E7357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a:ln>
                <a:noFill/>
              </a:ln>
              <a:solidFill>
                <a:srgbClr val="323232"/>
              </a:solidFill>
              <a:effectLst/>
              <a:uLnTx/>
              <a:uFillTx/>
              <a:latin typeface="Nunito ExtraBold"/>
              <a:ea typeface="+mn-ea"/>
              <a:cs typeface="+mn-cs"/>
            </a:endParaRPr>
          </a:p>
        </p:txBody>
      </p:sp>
      <p:sp>
        <p:nvSpPr>
          <p:cNvPr id="79" name="TextBox 78"/>
          <p:cNvSpPr txBox="1"/>
          <p:nvPr/>
        </p:nvSpPr>
        <p:spPr>
          <a:xfrm rot="18733127" flipH="1">
            <a:off x="6116232" y="2334132"/>
            <a:ext cx="1078775" cy="313932"/>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Robotics Lab</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Stage 3</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80" name="TextBox 79"/>
          <p:cNvSpPr txBox="1"/>
          <p:nvPr/>
        </p:nvSpPr>
        <p:spPr>
          <a:xfrm flipH="1">
            <a:off x="5498078" y="2139566"/>
            <a:ext cx="1002638" cy="206210"/>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323232"/>
                </a:solidFill>
                <a:effectLst/>
                <a:uLnTx/>
                <a:uFillTx/>
                <a:latin typeface="Nunito ExtraBold"/>
                <a:ea typeface="+mn-ea"/>
                <a:cs typeface="Arial" pitchFamily="34" charset="0"/>
              </a:rPr>
              <a:t>. </a:t>
            </a:r>
            <a:endParaRPr kumimoji="0" lang="en-US" sz="800" b="0" i="0" u="none" strike="noStrike" kern="1200" cap="none" spc="0" normalizeH="0" baseline="0" noProof="0">
              <a:ln>
                <a:noFill/>
              </a:ln>
              <a:solidFill>
                <a:srgbClr val="323232"/>
              </a:solidFill>
              <a:effectLst/>
              <a:uLnTx/>
              <a:uFillTx/>
              <a:latin typeface="Nunito ExtraBold"/>
              <a:ea typeface="+mn-ea"/>
              <a:cs typeface="Arial" pitchFamily="34" charset="0"/>
            </a:endParaRPr>
          </a:p>
        </p:txBody>
      </p:sp>
      <p:sp>
        <p:nvSpPr>
          <p:cNvPr id="81" name="TextBox 80"/>
          <p:cNvSpPr txBox="1"/>
          <p:nvPr/>
        </p:nvSpPr>
        <p:spPr>
          <a:xfrm flipH="1">
            <a:off x="4651732" y="1161177"/>
            <a:ext cx="1382960" cy="313932"/>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QA Robot as a Service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1M Eur</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43" name="TextBox 42">
            <a:extLst>
              <a:ext uri="{FF2B5EF4-FFF2-40B4-BE49-F238E27FC236}">
                <a16:creationId xmlns:a16="http://schemas.microsoft.com/office/drawing/2014/main" id="{065BC92E-4385-427E-9CA0-E804E055D9B3}"/>
              </a:ext>
            </a:extLst>
          </p:cNvPr>
          <p:cNvSpPr txBox="1"/>
          <p:nvPr/>
        </p:nvSpPr>
        <p:spPr>
          <a:xfrm flipH="1">
            <a:off x="3257482" y="1241382"/>
            <a:ext cx="1324417" cy="427809"/>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5 Clients – 1M Eur</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Enhanced Computer Vision</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44" name="TextBox 43">
            <a:extLst>
              <a:ext uri="{FF2B5EF4-FFF2-40B4-BE49-F238E27FC236}">
                <a16:creationId xmlns:a16="http://schemas.microsoft.com/office/drawing/2014/main" id="{D8D11B71-CEA4-4AB1-8239-B748F87BEB04}"/>
              </a:ext>
            </a:extLst>
          </p:cNvPr>
          <p:cNvSpPr txBox="1"/>
          <p:nvPr/>
        </p:nvSpPr>
        <p:spPr>
          <a:xfrm rot="21010032" flipH="1">
            <a:off x="6085528" y="1105137"/>
            <a:ext cx="1507834" cy="203133"/>
          </a:xfrm>
          <a:prstGeom prst="rect">
            <a:avLst/>
          </a:prstGeom>
          <a:noFill/>
        </p:spPr>
        <p:txBody>
          <a:bodyPr wrap="square" rtlCol="0" anchor="ctr">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Robotized QA – 3 M Eur</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45" name="TextBox 44">
            <a:extLst>
              <a:ext uri="{FF2B5EF4-FFF2-40B4-BE49-F238E27FC236}">
                <a16:creationId xmlns:a16="http://schemas.microsoft.com/office/drawing/2014/main" id="{60207C5F-4BDC-4A9F-B054-675D0AEE5E82}"/>
              </a:ext>
            </a:extLst>
          </p:cNvPr>
          <p:cNvSpPr txBox="1"/>
          <p:nvPr/>
        </p:nvSpPr>
        <p:spPr>
          <a:xfrm flipH="1">
            <a:off x="1212401" y="2857176"/>
            <a:ext cx="1161755" cy="313932"/>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Analyze Options for Testing Arms</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46" name="TextBox 45">
            <a:extLst>
              <a:ext uri="{FF2B5EF4-FFF2-40B4-BE49-F238E27FC236}">
                <a16:creationId xmlns:a16="http://schemas.microsoft.com/office/drawing/2014/main" id="{55FBE564-B6B8-4243-B3C7-7C27A1A19980}"/>
              </a:ext>
            </a:extLst>
          </p:cNvPr>
          <p:cNvSpPr txBox="1"/>
          <p:nvPr/>
        </p:nvSpPr>
        <p:spPr>
          <a:xfrm flipH="1">
            <a:off x="2647165" y="2373967"/>
            <a:ext cx="1160307" cy="313932"/>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Prototype – Testing Effector on Robot Arm</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47" name="TextBox 46">
            <a:extLst>
              <a:ext uri="{FF2B5EF4-FFF2-40B4-BE49-F238E27FC236}">
                <a16:creationId xmlns:a16="http://schemas.microsoft.com/office/drawing/2014/main" id="{C84C7750-A7DC-48C3-AE97-20DB6F486DAC}"/>
              </a:ext>
            </a:extLst>
          </p:cNvPr>
          <p:cNvSpPr txBox="1"/>
          <p:nvPr/>
        </p:nvSpPr>
        <p:spPr>
          <a:xfrm flipH="1">
            <a:off x="3781653" y="1961921"/>
            <a:ext cx="1002638" cy="424732"/>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5 Testing Arms Delivered to Production</a:t>
            </a:r>
          </a:p>
        </p:txBody>
      </p:sp>
      <p:sp>
        <p:nvSpPr>
          <p:cNvPr id="48" name="TextBox 47">
            <a:extLst>
              <a:ext uri="{FF2B5EF4-FFF2-40B4-BE49-F238E27FC236}">
                <a16:creationId xmlns:a16="http://schemas.microsoft.com/office/drawing/2014/main" id="{F4158109-95BC-419A-A72C-5B0318882712}"/>
              </a:ext>
            </a:extLst>
          </p:cNvPr>
          <p:cNvSpPr txBox="1"/>
          <p:nvPr/>
        </p:nvSpPr>
        <p:spPr>
          <a:xfrm rot="20734432" flipH="1">
            <a:off x="4845949" y="1663448"/>
            <a:ext cx="1453305" cy="313932"/>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Custom Robot Arm Services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1M Eur</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53" name="TextBox 52">
            <a:extLst>
              <a:ext uri="{FF2B5EF4-FFF2-40B4-BE49-F238E27FC236}">
                <a16:creationId xmlns:a16="http://schemas.microsoft.com/office/drawing/2014/main" id="{70DC2EA1-00F4-4F76-BB54-7E5EE52F3360}"/>
              </a:ext>
            </a:extLst>
          </p:cNvPr>
          <p:cNvSpPr txBox="1"/>
          <p:nvPr/>
        </p:nvSpPr>
        <p:spPr>
          <a:xfrm rot="20583437" flipH="1">
            <a:off x="6174151" y="1337508"/>
            <a:ext cx="1076729" cy="313932"/>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Robot Arm Unit 3M Eur</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54" name="TextBox 53">
            <a:extLst>
              <a:ext uri="{FF2B5EF4-FFF2-40B4-BE49-F238E27FC236}">
                <a16:creationId xmlns:a16="http://schemas.microsoft.com/office/drawing/2014/main" id="{01886E70-DC2F-4636-8E3B-386243F44A64}"/>
              </a:ext>
            </a:extLst>
          </p:cNvPr>
          <p:cNvSpPr txBox="1"/>
          <p:nvPr/>
        </p:nvSpPr>
        <p:spPr>
          <a:xfrm flipH="1">
            <a:off x="3427466" y="3119273"/>
            <a:ext cx="1379979" cy="203133"/>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1 Custom Robot for Retail</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55" name="TextBox 54">
            <a:extLst>
              <a:ext uri="{FF2B5EF4-FFF2-40B4-BE49-F238E27FC236}">
                <a16:creationId xmlns:a16="http://schemas.microsoft.com/office/drawing/2014/main" id="{AFE17983-820D-4359-A064-03DA8347B841}"/>
              </a:ext>
            </a:extLst>
          </p:cNvPr>
          <p:cNvSpPr txBox="1"/>
          <p:nvPr/>
        </p:nvSpPr>
        <p:spPr>
          <a:xfrm flipH="1">
            <a:off x="4412257" y="2531760"/>
            <a:ext cx="1236527" cy="424732"/>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Custom Robots for retail</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deployed regionally to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1 large retailer</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56" name="TextBox 55">
            <a:extLst>
              <a:ext uri="{FF2B5EF4-FFF2-40B4-BE49-F238E27FC236}">
                <a16:creationId xmlns:a16="http://schemas.microsoft.com/office/drawing/2014/main" id="{250B9D1E-984F-4AF6-A5EE-992DCAD7D3FA}"/>
              </a:ext>
            </a:extLst>
          </p:cNvPr>
          <p:cNvSpPr txBox="1"/>
          <p:nvPr/>
        </p:nvSpPr>
        <p:spPr>
          <a:xfrm rot="19711139" flipH="1">
            <a:off x="5515791" y="2079796"/>
            <a:ext cx="1006998" cy="313932"/>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Custom Robots for a 2</a:t>
            </a:r>
            <a:r>
              <a:rPr kumimoji="0" lang="en-US" sz="800" b="0" i="0" u="none" strike="noStrike" kern="0" cap="none" spc="0" normalizeH="0" baseline="30000" noProof="0">
                <a:ln>
                  <a:noFill/>
                </a:ln>
                <a:solidFill>
                  <a:srgbClr val="212121"/>
                </a:solidFill>
                <a:effectLst/>
                <a:uLnTx/>
                <a:uFillTx/>
                <a:latin typeface="Nunito ExtraBold"/>
                <a:ea typeface="+mn-ea"/>
                <a:cs typeface="Arial" pitchFamily="34" charset="0"/>
              </a:rPr>
              <a:t>nd</a:t>
            </a: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  industry</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57" name="TextBox 56">
            <a:extLst>
              <a:ext uri="{FF2B5EF4-FFF2-40B4-BE49-F238E27FC236}">
                <a16:creationId xmlns:a16="http://schemas.microsoft.com/office/drawing/2014/main" id="{D874566E-7BE6-4C39-B9CA-4F850C937810}"/>
              </a:ext>
            </a:extLst>
          </p:cNvPr>
          <p:cNvSpPr txBox="1"/>
          <p:nvPr/>
        </p:nvSpPr>
        <p:spPr>
          <a:xfrm rot="19939080" flipH="1">
            <a:off x="6365218" y="1554885"/>
            <a:ext cx="1180818" cy="313932"/>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Custom Robotics 5M Eur</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58" name="TextBox 57">
            <a:extLst>
              <a:ext uri="{FF2B5EF4-FFF2-40B4-BE49-F238E27FC236}">
                <a16:creationId xmlns:a16="http://schemas.microsoft.com/office/drawing/2014/main" id="{18166B8D-E828-44A8-B8CA-B2BD6F67EA7C}"/>
              </a:ext>
            </a:extLst>
          </p:cNvPr>
          <p:cNvSpPr txBox="1"/>
          <p:nvPr/>
        </p:nvSpPr>
        <p:spPr>
          <a:xfrm flipH="1">
            <a:off x="4184347" y="4138618"/>
            <a:ext cx="1447280" cy="203133"/>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Robotics Lab – Stage 1</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59" name="TextBox 58">
            <a:extLst>
              <a:ext uri="{FF2B5EF4-FFF2-40B4-BE49-F238E27FC236}">
                <a16:creationId xmlns:a16="http://schemas.microsoft.com/office/drawing/2014/main" id="{8D03848A-1BA6-40CC-A40E-EE61A7641716}"/>
              </a:ext>
            </a:extLst>
          </p:cNvPr>
          <p:cNvSpPr txBox="1"/>
          <p:nvPr/>
        </p:nvSpPr>
        <p:spPr>
          <a:xfrm flipH="1">
            <a:off x="4782268" y="3555407"/>
            <a:ext cx="1447280" cy="203133"/>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5 Engineers certified - ROS</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60" name="TextBox 59">
            <a:extLst>
              <a:ext uri="{FF2B5EF4-FFF2-40B4-BE49-F238E27FC236}">
                <a16:creationId xmlns:a16="http://schemas.microsoft.com/office/drawing/2014/main" id="{5A265DA1-EEE6-4ABA-9B9A-416347FF31C5}"/>
              </a:ext>
            </a:extLst>
          </p:cNvPr>
          <p:cNvSpPr txBox="1"/>
          <p:nvPr/>
        </p:nvSpPr>
        <p:spPr>
          <a:xfrm flipH="1">
            <a:off x="5305423" y="2996062"/>
            <a:ext cx="1447280" cy="203133"/>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Robotics Lab Stage 2</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63" name="TextBox 62">
            <a:extLst>
              <a:ext uri="{FF2B5EF4-FFF2-40B4-BE49-F238E27FC236}">
                <a16:creationId xmlns:a16="http://schemas.microsoft.com/office/drawing/2014/main" id="{97DAD982-55D2-4AFD-AE03-01822547E40A}"/>
              </a:ext>
            </a:extLst>
          </p:cNvPr>
          <p:cNvSpPr txBox="1"/>
          <p:nvPr/>
        </p:nvSpPr>
        <p:spPr>
          <a:xfrm rot="18776525" flipH="1">
            <a:off x="6800963" y="1665052"/>
            <a:ext cx="1065950" cy="313932"/>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Robotics Assembly Line</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78" name="TextBox 77">
            <a:extLst>
              <a:ext uri="{FF2B5EF4-FFF2-40B4-BE49-F238E27FC236}">
                <a16:creationId xmlns:a16="http://schemas.microsoft.com/office/drawing/2014/main" id="{5C4F0B66-5945-4617-B9B9-451A7EAF2F5B}"/>
              </a:ext>
            </a:extLst>
          </p:cNvPr>
          <p:cNvSpPr txBox="1"/>
          <p:nvPr/>
        </p:nvSpPr>
        <p:spPr>
          <a:xfrm flipH="1">
            <a:off x="6375926" y="4130513"/>
            <a:ext cx="1447280" cy="313932"/>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Partnership with Technical University</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82" name="TextBox 81">
            <a:extLst>
              <a:ext uri="{FF2B5EF4-FFF2-40B4-BE49-F238E27FC236}">
                <a16:creationId xmlns:a16="http://schemas.microsoft.com/office/drawing/2014/main" id="{D4C90191-F593-46D8-B2F5-8E26791F068D}"/>
              </a:ext>
            </a:extLst>
          </p:cNvPr>
          <p:cNvSpPr txBox="1"/>
          <p:nvPr/>
        </p:nvSpPr>
        <p:spPr>
          <a:xfrm flipH="1">
            <a:off x="6658652" y="3021832"/>
            <a:ext cx="1366502" cy="535531"/>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Partnership with an European University/Research Center</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On Robotics</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83" name="TextBox 82">
            <a:extLst>
              <a:ext uri="{FF2B5EF4-FFF2-40B4-BE49-F238E27FC236}">
                <a16:creationId xmlns:a16="http://schemas.microsoft.com/office/drawing/2014/main" id="{2BEC72D5-AC1C-4BC5-8D5D-D5B38578BC75}"/>
              </a:ext>
            </a:extLst>
          </p:cNvPr>
          <p:cNvSpPr txBox="1"/>
          <p:nvPr/>
        </p:nvSpPr>
        <p:spPr>
          <a:xfrm flipH="1">
            <a:off x="6314092" y="3655410"/>
            <a:ext cx="1662941" cy="313932"/>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1 Robotics Research Project with</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a local Technical University</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84" name="TextBox 83">
            <a:extLst>
              <a:ext uri="{FF2B5EF4-FFF2-40B4-BE49-F238E27FC236}">
                <a16:creationId xmlns:a16="http://schemas.microsoft.com/office/drawing/2014/main" id="{EDA98F68-B836-442D-9FEC-6500476A7B59}"/>
              </a:ext>
            </a:extLst>
          </p:cNvPr>
          <p:cNvSpPr txBox="1"/>
          <p:nvPr/>
        </p:nvSpPr>
        <p:spPr>
          <a:xfrm flipH="1">
            <a:off x="6725483" y="2373255"/>
            <a:ext cx="1662941" cy="424732"/>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Partnership with an</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US Research Center</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On Robotics</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85" name="TextBox 84">
            <a:extLst>
              <a:ext uri="{FF2B5EF4-FFF2-40B4-BE49-F238E27FC236}">
                <a16:creationId xmlns:a16="http://schemas.microsoft.com/office/drawing/2014/main" id="{3A6D2737-743D-43AB-9923-07C95FE4685D}"/>
              </a:ext>
            </a:extLst>
          </p:cNvPr>
          <p:cNvSpPr txBox="1"/>
          <p:nvPr/>
        </p:nvSpPr>
        <p:spPr>
          <a:xfrm rot="17813080" flipH="1">
            <a:off x="7339514" y="1704289"/>
            <a:ext cx="784305" cy="424732"/>
          </a:xfrm>
          <a:prstGeom prst="rect">
            <a:avLst/>
          </a:prstGeom>
          <a:noFill/>
        </p:spPr>
        <p:txBody>
          <a:bodyPr wrap="square"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solidFill>
                  <a:srgbClr val="212121"/>
                </a:solidFill>
                <a:effectLst/>
                <a:uLnTx/>
                <a:uFillTx/>
                <a:latin typeface="Nunito ExtraBold"/>
                <a:ea typeface="+mn-ea"/>
                <a:cs typeface="Arial" pitchFamily="34" charset="0"/>
              </a:rPr>
              <a:t>Robotics Research Facility</a:t>
            </a:r>
            <a:endParaRPr kumimoji="0" lang="en-US" sz="800" b="0" i="0" u="none" strike="noStrike" kern="1200" cap="none" spc="0" normalizeH="0" baseline="0" noProof="0">
              <a:ln>
                <a:noFill/>
              </a:ln>
              <a:solidFill>
                <a:srgbClr val="212121"/>
              </a:solidFill>
              <a:effectLst/>
              <a:uLnTx/>
              <a:uFillTx/>
              <a:latin typeface="Nunito ExtraBold"/>
              <a:ea typeface="+mn-ea"/>
              <a:cs typeface="Arial" pitchFamily="34" charset="0"/>
            </a:endParaRPr>
          </a:p>
        </p:txBody>
      </p:sp>
      <p:sp>
        <p:nvSpPr>
          <p:cNvPr id="61" name="Shape 431">
            <a:extLst>
              <a:ext uri="{FF2B5EF4-FFF2-40B4-BE49-F238E27FC236}">
                <a16:creationId xmlns:a16="http://schemas.microsoft.com/office/drawing/2014/main" id="{6F2FE614-422E-4927-BAC4-33F6A29C4958}"/>
              </a:ext>
            </a:extLst>
          </p:cNvPr>
          <p:cNvSpPr txBox="1">
            <a:spLocks/>
          </p:cNvSpPr>
          <p:nvPr/>
        </p:nvSpPr>
        <p:spPr>
          <a:xfrm>
            <a:off x="393192" y="204696"/>
            <a:ext cx="8072651"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FFFFFF"/>
              </a:buClr>
              <a:buSzPts val="3600"/>
              <a:buFont typeface="Arial"/>
              <a:buNone/>
              <a:tabLst/>
              <a:defRPr/>
            </a:pPr>
            <a:r>
              <a:rPr kumimoji="0" lang="en-US" sz="3200" b="0" i="0" u="none" strike="noStrike" kern="0" cap="none" spc="0" normalizeH="0" baseline="0" noProof="0">
                <a:ln>
                  <a:noFill/>
                </a:ln>
                <a:solidFill>
                  <a:srgbClr val="323232"/>
                </a:solidFill>
                <a:effectLst/>
                <a:uLnTx/>
                <a:uFillTx/>
                <a:latin typeface="Nunito ExtraBold"/>
                <a:ea typeface="Nunito ExtraBold"/>
                <a:cs typeface="Nunito ExtraBold"/>
                <a:sym typeface="Nunito ExtraBold"/>
              </a:rPr>
              <a:t>Aspiration map - Robotics</a:t>
            </a:r>
            <a:r>
              <a:rPr kumimoji="0" lang="en" sz="3200" b="0" i="0" u="none" strike="noStrike" kern="0" cap="none" spc="0" normalizeH="0" baseline="0" noProof="0">
                <a:ln>
                  <a:noFill/>
                </a:ln>
                <a:solidFill>
                  <a:srgbClr val="E7357E"/>
                </a:solidFill>
                <a:effectLst/>
                <a:uLnTx/>
                <a:uFillTx/>
                <a:latin typeface="Nunito ExtraBold"/>
                <a:ea typeface="Nunito ExtraBold"/>
                <a:cs typeface="Nunito ExtraBold"/>
                <a:sym typeface="Nunito ExtraBold"/>
              </a:rPr>
              <a:t>.</a:t>
            </a:r>
            <a:endParaRPr kumimoji="0" lang="en-US" sz="3200" b="0" i="0" u="none" strike="noStrike" kern="0" cap="none" spc="0" normalizeH="0" baseline="0" noProof="0">
              <a:ln>
                <a:noFill/>
              </a:ln>
              <a:solidFill>
                <a:srgbClr val="E7357E"/>
              </a:solidFill>
              <a:effectLst/>
              <a:uLnTx/>
              <a:uFillTx/>
              <a:latin typeface="Nunito ExtraBold"/>
              <a:ea typeface="Nunito ExtraBold"/>
              <a:cs typeface="Nunito ExtraBold"/>
              <a:sym typeface="Nunito ExtraBold"/>
            </a:endParaRPr>
          </a:p>
        </p:txBody>
      </p:sp>
      <p:pic>
        <p:nvPicPr>
          <p:cNvPr id="62" name="Picture 61">
            <a:extLst>
              <a:ext uri="{FF2B5EF4-FFF2-40B4-BE49-F238E27FC236}">
                <a16:creationId xmlns:a16="http://schemas.microsoft.com/office/drawing/2014/main" id="{B6A68C6C-1D81-41BE-959C-2BD68EF2A4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7023" y="-179553"/>
            <a:ext cx="918974" cy="917450"/>
          </a:xfrm>
          <a:prstGeom prst="rect">
            <a:avLst/>
          </a:prstGeom>
        </p:spPr>
      </p:pic>
      <p:sp>
        <p:nvSpPr>
          <p:cNvPr id="86" name="Oval 85">
            <a:extLst>
              <a:ext uri="{FF2B5EF4-FFF2-40B4-BE49-F238E27FC236}">
                <a16:creationId xmlns:a16="http://schemas.microsoft.com/office/drawing/2014/main" id="{F2E378FA-E285-4D80-A09A-7FCAC09E6623}"/>
              </a:ext>
            </a:extLst>
          </p:cNvPr>
          <p:cNvSpPr/>
          <p:nvPr/>
        </p:nvSpPr>
        <p:spPr>
          <a:xfrm>
            <a:off x="7473183" y="800505"/>
            <a:ext cx="1017384" cy="619117"/>
          </a:xfrm>
          <a:prstGeom prst="ellipse">
            <a:avLst/>
          </a:prstGeom>
          <a:solidFill>
            <a:srgbClr val="E735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30" b="1" i="0" u="none" strike="noStrike" kern="1200" cap="none" spc="0" normalizeH="0" baseline="0" noProof="0">
                <a:ln>
                  <a:noFill/>
                </a:ln>
                <a:solidFill>
                  <a:srgbClr val="FFFFFF"/>
                </a:solidFill>
                <a:effectLst/>
                <a:uLnTx/>
                <a:uFillTx/>
                <a:latin typeface="Nunito ExtraBold"/>
                <a:ea typeface="+mn-ea"/>
                <a:cs typeface="Arial" panose="020B0604020202020204" pitchFamily="34" charset="0"/>
              </a:rPr>
              <a:t>Future </a:t>
            </a:r>
            <a:br>
              <a:rPr kumimoji="0" lang="en-US" sz="830" b="1" i="0" u="none" strike="noStrike" kern="1200" cap="none" spc="0" normalizeH="0" baseline="0" noProof="0">
                <a:ln>
                  <a:noFill/>
                </a:ln>
                <a:solidFill>
                  <a:srgbClr val="FFFFFF"/>
                </a:solidFill>
                <a:effectLst/>
                <a:uLnTx/>
                <a:uFillTx/>
                <a:latin typeface="Nunito ExtraBold"/>
                <a:ea typeface="+mn-ea"/>
                <a:cs typeface="Arial" panose="020B0604020202020204" pitchFamily="34" charset="0"/>
              </a:rPr>
            </a:br>
            <a:r>
              <a:rPr kumimoji="0" lang="en-US" sz="830" b="1" i="0" u="none" strike="noStrike" kern="1200" cap="none" spc="0" normalizeH="0" baseline="0" noProof="0">
                <a:ln>
                  <a:noFill/>
                </a:ln>
                <a:solidFill>
                  <a:srgbClr val="FFFFFF"/>
                </a:solidFill>
                <a:effectLst/>
                <a:uLnTx/>
                <a:uFillTx/>
                <a:latin typeface="Nunito ExtraBold"/>
                <a:ea typeface="+mn-ea"/>
                <a:cs typeface="Arial" panose="020B0604020202020204" pitchFamily="34" charset="0"/>
              </a:rPr>
              <a:t>State</a:t>
            </a:r>
          </a:p>
        </p:txBody>
      </p:sp>
      <p:sp>
        <p:nvSpPr>
          <p:cNvPr id="87" name="Oval 86">
            <a:extLst>
              <a:ext uri="{FF2B5EF4-FFF2-40B4-BE49-F238E27FC236}">
                <a16:creationId xmlns:a16="http://schemas.microsoft.com/office/drawing/2014/main" id="{0C33F35E-AAAE-4F8F-A666-1629D9CDA1D4}"/>
              </a:ext>
            </a:extLst>
          </p:cNvPr>
          <p:cNvSpPr/>
          <p:nvPr/>
        </p:nvSpPr>
        <p:spPr>
          <a:xfrm>
            <a:off x="636233" y="4215927"/>
            <a:ext cx="1017384" cy="619117"/>
          </a:xfrm>
          <a:prstGeom prst="ellipse">
            <a:avLst/>
          </a:prstGeom>
          <a:solidFill>
            <a:srgbClr val="E735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30" b="1" i="0" u="none" strike="noStrike" kern="1200" cap="none" spc="0" normalizeH="0" baseline="0" noProof="0">
                <a:ln>
                  <a:noFill/>
                </a:ln>
                <a:solidFill>
                  <a:srgbClr val="FFFFFF"/>
                </a:solidFill>
                <a:effectLst/>
                <a:uLnTx/>
                <a:uFillTx/>
                <a:latin typeface="Nunito ExtraBold"/>
                <a:ea typeface="+mn-ea"/>
                <a:cs typeface="Arial" panose="020B0604020202020204" pitchFamily="34" charset="0"/>
              </a:rPr>
              <a:t>Current State</a:t>
            </a:r>
          </a:p>
        </p:txBody>
      </p:sp>
      <p:sp>
        <p:nvSpPr>
          <p:cNvPr id="73" name="Right Arrow 59">
            <a:extLst>
              <a:ext uri="{FF2B5EF4-FFF2-40B4-BE49-F238E27FC236}">
                <a16:creationId xmlns:a16="http://schemas.microsoft.com/office/drawing/2014/main" id="{40FC42A6-12AC-4761-A17B-CF4A02D2149C}"/>
              </a:ext>
            </a:extLst>
          </p:cNvPr>
          <p:cNvSpPr/>
          <p:nvPr/>
        </p:nvSpPr>
        <p:spPr>
          <a:xfrm rot="8672033" flipH="1">
            <a:off x="3501525" y="3431638"/>
            <a:ext cx="331986" cy="241457"/>
          </a:xfrm>
          <a:prstGeom prst="rightArrow">
            <a:avLst/>
          </a:prstGeom>
          <a:solidFill>
            <a:srgbClr val="E7357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a:ln>
                <a:noFill/>
              </a:ln>
              <a:solidFill>
                <a:srgbClr val="323232"/>
              </a:solidFill>
              <a:effectLst/>
              <a:uLnTx/>
              <a:uFillTx/>
              <a:latin typeface="Nunito ExtraBold"/>
              <a:ea typeface="+mn-ea"/>
              <a:cs typeface="+mn-cs"/>
            </a:endParaRPr>
          </a:p>
        </p:txBody>
      </p:sp>
      <p:sp>
        <p:nvSpPr>
          <p:cNvPr id="74" name="Right Arrow 60">
            <a:extLst>
              <a:ext uri="{FF2B5EF4-FFF2-40B4-BE49-F238E27FC236}">
                <a16:creationId xmlns:a16="http://schemas.microsoft.com/office/drawing/2014/main" id="{A46C1FEE-0153-41A2-BE7D-0E6AD8F31304}"/>
              </a:ext>
            </a:extLst>
          </p:cNvPr>
          <p:cNvSpPr/>
          <p:nvPr/>
        </p:nvSpPr>
        <p:spPr>
          <a:xfrm rot="7929238" flipH="1">
            <a:off x="4640166" y="3736135"/>
            <a:ext cx="331986" cy="241457"/>
          </a:xfrm>
          <a:prstGeom prst="rightArrow">
            <a:avLst/>
          </a:prstGeom>
          <a:solidFill>
            <a:srgbClr val="E7357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a:ln>
                <a:noFill/>
              </a:ln>
              <a:solidFill>
                <a:srgbClr val="323232"/>
              </a:solidFill>
              <a:effectLst/>
              <a:uLnTx/>
              <a:uFillTx/>
              <a:latin typeface="Nunito ExtraBold"/>
              <a:ea typeface="+mn-ea"/>
              <a:cs typeface="+mn-cs"/>
            </a:endParaRPr>
          </a:p>
        </p:txBody>
      </p:sp>
      <p:sp>
        <p:nvSpPr>
          <p:cNvPr id="75" name="Right Arrow 61">
            <a:extLst>
              <a:ext uri="{FF2B5EF4-FFF2-40B4-BE49-F238E27FC236}">
                <a16:creationId xmlns:a16="http://schemas.microsoft.com/office/drawing/2014/main" id="{A11B3FC6-F85B-4481-9B8B-7C9A31B6991B}"/>
              </a:ext>
            </a:extLst>
          </p:cNvPr>
          <p:cNvSpPr/>
          <p:nvPr/>
        </p:nvSpPr>
        <p:spPr>
          <a:xfrm rot="7092027" flipH="1">
            <a:off x="6152914" y="3944357"/>
            <a:ext cx="331986" cy="241457"/>
          </a:xfrm>
          <a:prstGeom prst="rightArrow">
            <a:avLst/>
          </a:prstGeom>
          <a:solidFill>
            <a:srgbClr val="E7357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a:ln>
                <a:noFill/>
              </a:ln>
              <a:solidFill>
                <a:srgbClr val="323232"/>
              </a:solidFill>
              <a:effectLst/>
              <a:uLnTx/>
              <a:uFillTx/>
              <a:latin typeface="Nunito ExtraBold"/>
              <a:ea typeface="+mn-ea"/>
              <a:cs typeface="+mn-cs"/>
            </a:endParaRPr>
          </a:p>
        </p:txBody>
      </p:sp>
      <p:sp>
        <p:nvSpPr>
          <p:cNvPr id="88" name="TextBox 87">
            <a:extLst>
              <a:ext uri="{FF2B5EF4-FFF2-40B4-BE49-F238E27FC236}">
                <a16:creationId xmlns:a16="http://schemas.microsoft.com/office/drawing/2014/main" id="{1DF43276-1E3E-4B96-8EA5-B59A55538916}"/>
              </a:ext>
            </a:extLst>
          </p:cNvPr>
          <p:cNvSpPr txBox="1"/>
          <p:nvPr/>
        </p:nvSpPr>
        <p:spPr>
          <a:xfrm rot="16200000" flipH="1">
            <a:off x="-437245" y="1809198"/>
            <a:ext cx="1366157" cy="23468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solidFill>
                  <a:srgbClr val="212121">
                    <a:lumMod val="50000"/>
                    <a:lumOff val="50000"/>
                  </a:srgbClr>
                </a:solidFill>
                <a:effectLst/>
                <a:uLnTx/>
                <a:uFillTx/>
                <a:latin typeface="Nunito ExtraBold"/>
                <a:ea typeface="+mn-ea"/>
                <a:cs typeface="Arial" pitchFamily="34" charset="0"/>
              </a:rPr>
              <a:t>AI / ML / DL</a:t>
            </a:r>
            <a:endParaRPr kumimoji="0" lang="en-US" sz="1000" b="0" i="0" u="none" strike="noStrike" kern="1200" cap="none" spc="0" normalizeH="0" baseline="0" noProof="0">
              <a:ln>
                <a:noFill/>
              </a:ln>
              <a:solidFill>
                <a:srgbClr val="212121">
                  <a:lumMod val="50000"/>
                  <a:lumOff val="50000"/>
                </a:srgbClr>
              </a:solidFill>
              <a:effectLst/>
              <a:uLnTx/>
              <a:uFillTx/>
              <a:latin typeface="Nunito ExtraBold"/>
              <a:ea typeface="+mn-ea"/>
              <a:cs typeface="Arial" pitchFamily="34" charset="0"/>
            </a:endParaRPr>
          </a:p>
        </p:txBody>
      </p:sp>
    </p:spTree>
    <p:extLst>
      <p:ext uri="{BB962C8B-B14F-4D97-AF65-F5344CB8AC3E}">
        <p14:creationId xmlns:p14="http://schemas.microsoft.com/office/powerpoint/2010/main" val="19720023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80489C"/>
        </a:solidFill>
        <a:effectLst/>
      </p:bgPr>
    </p:bg>
    <p:spTree>
      <p:nvGrpSpPr>
        <p:cNvPr id="1" name=""/>
        <p:cNvGrpSpPr/>
        <p:nvPr/>
      </p:nvGrpSpPr>
      <p:grpSpPr>
        <a:xfrm>
          <a:off x="0" y="0"/>
          <a:ext cx="0" cy="0"/>
          <a:chOff x="0" y="0"/>
          <a:chExt cx="0" cy="0"/>
        </a:xfrm>
      </p:grpSpPr>
      <p:pic>
        <p:nvPicPr>
          <p:cNvPr id="9" name="Picture 8" descr="A picture containing object, flying, street&#10;&#10;Description automatically generated">
            <a:extLst>
              <a:ext uri="{FF2B5EF4-FFF2-40B4-BE49-F238E27FC236}">
                <a16:creationId xmlns:a16="http://schemas.microsoft.com/office/drawing/2014/main" id="{C4D8F263-BCE4-46F3-B47E-FC2DB9755874}"/>
              </a:ext>
            </a:extLst>
          </p:cNvPr>
          <p:cNvPicPr>
            <a:picLocks noChangeAspect="1"/>
          </p:cNvPicPr>
          <p:nvPr/>
        </p:nvPicPr>
        <p:blipFill>
          <a:blip r:embed="rId2">
            <a:alphaModFix amt="65000"/>
            <a:extLst>
              <a:ext uri="{28A0092B-C50C-407E-A947-70E740481C1C}">
                <a14:useLocalDpi xmlns:a14="http://schemas.microsoft.com/office/drawing/2010/main" val="0"/>
              </a:ext>
            </a:extLst>
          </a:blip>
          <a:stretch>
            <a:fillRect/>
          </a:stretch>
        </p:blipFill>
        <p:spPr>
          <a:xfrm>
            <a:off x="3360679" y="2857500"/>
            <a:ext cx="5768413" cy="2286000"/>
          </a:xfrm>
          <a:prstGeom prst="rect">
            <a:avLst/>
          </a:prstGeom>
        </p:spPr>
      </p:pic>
      <p:sp>
        <p:nvSpPr>
          <p:cNvPr id="7" name="Title 1"/>
          <p:cNvSpPr txBox="1">
            <a:spLocks/>
          </p:cNvSpPr>
          <p:nvPr/>
        </p:nvSpPr>
        <p:spPr>
          <a:xfrm>
            <a:off x="1531089" y="1985860"/>
            <a:ext cx="6081823"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Arial"/>
              <a:buNone/>
              <a:tabLst/>
              <a:defRPr/>
            </a:pPr>
            <a:r>
              <a:rPr kumimoji="0" lang="en-US" sz="8000" b="0" i="0" u="none" strike="noStrike" kern="0" cap="none" spc="0" normalizeH="0" baseline="0" noProof="0">
                <a:ln>
                  <a:noFill/>
                </a:ln>
                <a:solidFill>
                  <a:srgbClr val="FFFFFF">
                    <a:alpha val="7000"/>
                  </a:srgbClr>
                </a:solidFill>
                <a:effectLst/>
                <a:uLnTx/>
                <a:uFillTx/>
                <a:latin typeface="Nunito ExtraBold" panose="00000900000000000000" pitchFamily="2" charset="0"/>
                <a:cs typeface="Arial"/>
                <a:sym typeface="Arial"/>
              </a:rPr>
              <a:t>RINF TECH</a:t>
            </a:r>
          </a:p>
        </p:txBody>
      </p:sp>
      <p:sp>
        <p:nvSpPr>
          <p:cNvPr id="8" name="Title 1"/>
          <p:cNvSpPr txBox="1">
            <a:spLocks/>
          </p:cNvSpPr>
          <p:nvPr/>
        </p:nvSpPr>
        <p:spPr>
          <a:xfrm>
            <a:off x="1088742" y="2300070"/>
            <a:ext cx="6966517" cy="836267"/>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Arial"/>
              <a:buNone/>
              <a:tabLst/>
              <a:defRPr/>
            </a:pPr>
            <a:r>
              <a:rPr kumimoji="0" lang="en-US" sz="3600" b="0" i="0" u="none" strike="noStrike" kern="0" cap="none" spc="0" normalizeH="0" baseline="0" noProof="0">
                <a:ln>
                  <a:noFill/>
                </a:ln>
                <a:solidFill>
                  <a:srgbClr val="FFFFFF"/>
                </a:solidFill>
                <a:effectLst/>
                <a:uLnTx/>
                <a:uFillTx/>
                <a:latin typeface="Nunito ExtraBold" panose="00000900000000000000" pitchFamily="2" charset="0"/>
                <a:cs typeface="Arial"/>
                <a:sym typeface="Arial"/>
              </a:rPr>
              <a:t>Financials</a:t>
            </a:r>
            <a:endParaRPr kumimoji="0" lang="en-US" sz="3600" b="0" i="0" u="none" strike="noStrike" kern="0" cap="none" spc="0" normalizeH="0" baseline="30000" noProof="0">
              <a:ln>
                <a:noFill/>
              </a:ln>
              <a:solidFill>
                <a:srgbClr val="FFFFFF"/>
              </a:solidFill>
              <a:effectLst/>
              <a:uLnTx/>
              <a:uFillTx/>
              <a:latin typeface="Nunito ExtraBold" panose="00000900000000000000" pitchFamily="2" charset="0"/>
              <a:cs typeface="Arial"/>
              <a:sym typeface="Arial"/>
            </a:endParaRPr>
          </a:p>
        </p:txBody>
      </p:sp>
    </p:spTree>
    <p:extLst>
      <p:ext uri="{BB962C8B-B14F-4D97-AF65-F5344CB8AC3E}">
        <p14:creationId xmlns:p14="http://schemas.microsoft.com/office/powerpoint/2010/main" val="1666731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8B18A199-5751-42A8-A660-4EDC2FDE8335}"/>
              </a:ext>
            </a:extLst>
          </p:cNvPr>
          <p:cNvGraphicFramePr>
            <a:graphicFrameLocks/>
          </p:cNvGraphicFramePr>
          <p:nvPr/>
        </p:nvGraphicFramePr>
        <p:xfrm>
          <a:off x="393192" y="1851670"/>
          <a:ext cx="5661319" cy="3168352"/>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12">
            <a:extLst>
              <a:ext uri="{FF2B5EF4-FFF2-40B4-BE49-F238E27FC236}">
                <a16:creationId xmlns:a16="http://schemas.microsoft.com/office/drawing/2014/main" id="{6EC53D24-BCE1-46A8-8414-95DFA94439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7023" y="-179553"/>
            <a:ext cx="918974" cy="917450"/>
          </a:xfrm>
          <a:prstGeom prst="rect">
            <a:avLst/>
          </a:prstGeom>
        </p:spPr>
      </p:pic>
      <p:sp>
        <p:nvSpPr>
          <p:cNvPr id="7" name="Shape 209">
            <a:extLst>
              <a:ext uri="{FF2B5EF4-FFF2-40B4-BE49-F238E27FC236}">
                <a16:creationId xmlns:a16="http://schemas.microsoft.com/office/drawing/2014/main" id="{50F068FD-3D04-48FA-8675-2A851D0DE69F}"/>
              </a:ext>
            </a:extLst>
          </p:cNvPr>
          <p:cNvSpPr txBox="1">
            <a:spLocks/>
          </p:cNvSpPr>
          <p:nvPr/>
        </p:nvSpPr>
        <p:spPr>
          <a:xfrm>
            <a:off x="393192" y="685800"/>
            <a:ext cx="7059128" cy="9784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a:solidFill>
                  <a:srgbClr val="323232"/>
                </a:solidFill>
                <a:latin typeface="Nunito ExtraBold"/>
                <a:ea typeface="Nunito ExtraBold"/>
                <a:cs typeface="Nunito ExtraBold"/>
                <a:sym typeface="Nunito ExtraBold"/>
              </a:rPr>
              <a:t>Turnover &amp; EBITDA Evolution </a:t>
            </a:r>
            <a:br>
              <a:rPr lang="en-US">
                <a:solidFill>
                  <a:srgbClr val="323232"/>
                </a:solidFill>
                <a:latin typeface="Nunito ExtraBold"/>
                <a:ea typeface="Nunito ExtraBold"/>
                <a:cs typeface="Nunito ExtraBold"/>
                <a:sym typeface="Nunito ExtraBold"/>
              </a:rPr>
            </a:br>
            <a:r>
              <a:rPr lang="en-US">
                <a:solidFill>
                  <a:srgbClr val="323232"/>
                </a:solidFill>
                <a:latin typeface="Nunito ExtraBold"/>
                <a:ea typeface="Nunito ExtraBold"/>
                <a:cs typeface="Nunito ExtraBold"/>
                <a:sym typeface="Nunito ExtraBold"/>
              </a:rPr>
              <a:t>2017-2019</a:t>
            </a:r>
            <a:r>
              <a:rPr lang="en-GB">
                <a:solidFill>
                  <a:srgbClr val="E7357E"/>
                </a:solidFill>
                <a:latin typeface="Nunito ExtraBold"/>
                <a:ea typeface="Nunito ExtraBold"/>
                <a:cs typeface="Nunito ExtraBold"/>
                <a:sym typeface="Nunito ExtraBold"/>
              </a:rPr>
              <a:t>.</a:t>
            </a:r>
            <a:endParaRPr lang="en-US" kern="0">
              <a:solidFill>
                <a:srgbClr val="E7357E"/>
              </a:solidFill>
              <a:latin typeface="Nunito ExtraBold"/>
              <a:ea typeface="Nunito ExtraBold"/>
              <a:cs typeface="Nunito ExtraBold"/>
              <a:sym typeface="Nunito ExtraBold"/>
            </a:endParaRPr>
          </a:p>
        </p:txBody>
      </p:sp>
    </p:spTree>
    <p:extLst>
      <p:ext uri="{BB962C8B-B14F-4D97-AF65-F5344CB8AC3E}">
        <p14:creationId xmlns:p14="http://schemas.microsoft.com/office/powerpoint/2010/main" val="32028809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7" name="Picture 12">
            <a:extLst>
              <a:ext uri="{FF2B5EF4-FFF2-40B4-BE49-F238E27FC236}">
                <a16:creationId xmlns:a16="http://schemas.microsoft.com/office/drawing/2014/main" id="{721484FF-1D02-464B-A824-FF2D6570F6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7023" y="-179553"/>
            <a:ext cx="918974" cy="917450"/>
          </a:xfrm>
          <a:prstGeom prst="rect">
            <a:avLst/>
          </a:prstGeom>
        </p:spPr>
      </p:pic>
      <p:graphicFrame>
        <p:nvGraphicFramePr>
          <p:cNvPr id="4" name="Chart 3">
            <a:extLst>
              <a:ext uri="{FF2B5EF4-FFF2-40B4-BE49-F238E27FC236}">
                <a16:creationId xmlns:a16="http://schemas.microsoft.com/office/drawing/2014/main" id="{AC55CE3B-7E34-43F5-8BAA-649F00FDC992}"/>
              </a:ext>
            </a:extLst>
          </p:cNvPr>
          <p:cNvGraphicFramePr/>
          <p:nvPr/>
        </p:nvGraphicFramePr>
        <p:xfrm>
          <a:off x="4234954" y="843558"/>
          <a:ext cx="4896544" cy="384145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a:extLst>
              <a:ext uri="{FF2B5EF4-FFF2-40B4-BE49-F238E27FC236}">
                <a16:creationId xmlns:a16="http://schemas.microsoft.com/office/drawing/2014/main" id="{85E2492F-A84D-48A0-B35E-FAA6CF2B8EB0}"/>
              </a:ext>
            </a:extLst>
          </p:cNvPr>
          <p:cNvGraphicFramePr/>
          <p:nvPr/>
        </p:nvGraphicFramePr>
        <p:xfrm>
          <a:off x="323528" y="843559"/>
          <a:ext cx="3960440" cy="384145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9556074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8B18A199-5751-42A8-A660-4EDC2FDE8335}"/>
              </a:ext>
            </a:extLst>
          </p:cNvPr>
          <p:cNvGraphicFramePr>
            <a:graphicFrameLocks/>
          </p:cNvGraphicFramePr>
          <p:nvPr/>
        </p:nvGraphicFramePr>
        <p:xfrm>
          <a:off x="2036582" y="1779662"/>
          <a:ext cx="6954500" cy="3221466"/>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12">
            <a:extLst>
              <a:ext uri="{FF2B5EF4-FFF2-40B4-BE49-F238E27FC236}">
                <a16:creationId xmlns:a16="http://schemas.microsoft.com/office/drawing/2014/main" id="{EB51DEA1-6DF3-4BFD-90AD-8B5E3E7700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7023" y="-179553"/>
            <a:ext cx="918974" cy="917450"/>
          </a:xfrm>
          <a:prstGeom prst="rect">
            <a:avLst/>
          </a:prstGeom>
        </p:spPr>
      </p:pic>
      <p:sp>
        <p:nvSpPr>
          <p:cNvPr id="10" name="Shape 209">
            <a:extLst>
              <a:ext uri="{FF2B5EF4-FFF2-40B4-BE49-F238E27FC236}">
                <a16:creationId xmlns:a16="http://schemas.microsoft.com/office/drawing/2014/main" id="{E608F7E0-A3B3-439D-B6A6-02C9C5AA8A37}"/>
              </a:ext>
            </a:extLst>
          </p:cNvPr>
          <p:cNvSpPr txBox="1">
            <a:spLocks/>
          </p:cNvSpPr>
          <p:nvPr/>
        </p:nvSpPr>
        <p:spPr>
          <a:xfrm>
            <a:off x="393192" y="685800"/>
            <a:ext cx="5120640" cy="9784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r>
              <a:rPr lang="en-US">
                <a:solidFill>
                  <a:srgbClr val="323232"/>
                </a:solidFill>
                <a:latin typeface="Nunito ExtraBold"/>
                <a:ea typeface="Nunito ExtraBold"/>
                <a:cs typeface="Nunito ExtraBold"/>
                <a:sym typeface="Nunito ExtraBold"/>
              </a:rPr>
              <a:t>Financial Projection </a:t>
            </a:r>
            <a:br>
              <a:rPr lang="en-US">
                <a:solidFill>
                  <a:srgbClr val="323232"/>
                </a:solidFill>
                <a:latin typeface="Nunito ExtraBold"/>
                <a:ea typeface="Nunito ExtraBold"/>
                <a:cs typeface="Nunito ExtraBold"/>
                <a:sym typeface="Nunito ExtraBold"/>
              </a:rPr>
            </a:br>
            <a:r>
              <a:rPr lang="en-US">
                <a:solidFill>
                  <a:srgbClr val="323232"/>
                </a:solidFill>
                <a:latin typeface="Nunito ExtraBold"/>
                <a:ea typeface="Nunito ExtraBold"/>
                <a:cs typeface="Nunito ExtraBold"/>
                <a:sym typeface="Nunito ExtraBold"/>
              </a:rPr>
              <a:t>2020-2023</a:t>
            </a:r>
            <a:r>
              <a:rPr lang="en-GB">
                <a:solidFill>
                  <a:srgbClr val="E7357E"/>
                </a:solidFill>
                <a:latin typeface="Nunito ExtraBold"/>
                <a:ea typeface="Nunito ExtraBold"/>
                <a:cs typeface="Nunito ExtraBold"/>
                <a:sym typeface="Nunito ExtraBold"/>
              </a:rPr>
              <a:t>.</a:t>
            </a:r>
            <a:endParaRPr lang="en-US" kern="0">
              <a:solidFill>
                <a:srgbClr val="E7357E"/>
              </a:solidFill>
              <a:latin typeface="Nunito ExtraBold"/>
              <a:ea typeface="Nunito ExtraBold"/>
              <a:cs typeface="Nunito ExtraBold"/>
              <a:sym typeface="Nunito ExtraBold"/>
            </a:endParaRPr>
          </a:p>
        </p:txBody>
      </p:sp>
    </p:spTree>
    <p:extLst>
      <p:ext uri="{BB962C8B-B14F-4D97-AF65-F5344CB8AC3E}">
        <p14:creationId xmlns:p14="http://schemas.microsoft.com/office/powerpoint/2010/main" val="20702717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046D56F-C067-4D31-9E1D-53ABF89B50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7023" y="-179553"/>
            <a:ext cx="918974" cy="917450"/>
          </a:xfrm>
          <a:prstGeom prst="rect">
            <a:avLst/>
          </a:prstGeom>
        </p:spPr>
      </p:pic>
      <p:graphicFrame>
        <p:nvGraphicFramePr>
          <p:cNvPr id="2" name="Table 2">
            <a:extLst>
              <a:ext uri="{FF2B5EF4-FFF2-40B4-BE49-F238E27FC236}">
                <a16:creationId xmlns:a16="http://schemas.microsoft.com/office/drawing/2014/main" id="{28142699-03FD-490B-B33B-4A862BB4F7F2}"/>
              </a:ext>
            </a:extLst>
          </p:cNvPr>
          <p:cNvGraphicFramePr>
            <a:graphicFrameLocks noGrp="1"/>
          </p:cNvGraphicFramePr>
          <p:nvPr/>
        </p:nvGraphicFramePr>
        <p:xfrm>
          <a:off x="496298" y="1779662"/>
          <a:ext cx="7920880" cy="2785844"/>
        </p:xfrm>
        <a:graphic>
          <a:graphicData uri="http://schemas.openxmlformats.org/drawingml/2006/table">
            <a:tbl>
              <a:tblPr bandRow="1">
                <a:tableStyleId>{72833802-FEF1-4C79-8D5D-14CF1EAF98D9}</a:tableStyleId>
              </a:tblPr>
              <a:tblGrid>
                <a:gridCol w="1555422">
                  <a:extLst>
                    <a:ext uri="{9D8B030D-6E8A-4147-A177-3AD203B41FA5}">
                      <a16:colId xmlns:a16="http://schemas.microsoft.com/office/drawing/2014/main" val="623972052"/>
                    </a:ext>
                  </a:extLst>
                </a:gridCol>
                <a:gridCol w="6365458">
                  <a:extLst>
                    <a:ext uri="{9D8B030D-6E8A-4147-A177-3AD203B41FA5}">
                      <a16:colId xmlns:a16="http://schemas.microsoft.com/office/drawing/2014/main" val="2195212007"/>
                    </a:ext>
                  </a:extLst>
                </a:gridCol>
              </a:tblGrid>
              <a:tr h="5040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800" cap="none" spc="-13" normalizeH="0" baseline="0" noProof="0">
                          <a:ln>
                            <a:noFill/>
                          </a:ln>
                          <a:solidFill>
                            <a:srgbClr val="212121"/>
                          </a:solidFill>
                          <a:effectLst/>
                          <a:uLnTx/>
                          <a:uFillTx/>
                          <a:latin typeface="Nunito ExtraBold" panose="00000900000000000000" pitchFamily="2" charset="0"/>
                          <a:ea typeface="+mn-ea"/>
                          <a:cs typeface="+mn-cs"/>
                        </a:rPr>
                        <a:t>1</a:t>
                      </a:r>
                      <a:r>
                        <a:rPr kumimoji="0" lang="en-US" sz="1400" b="0" i="0" u="none" strike="noStrike" kern="800" cap="none" spc="-13" normalizeH="0" baseline="30000" noProof="0">
                          <a:ln>
                            <a:noFill/>
                          </a:ln>
                          <a:solidFill>
                            <a:srgbClr val="212121"/>
                          </a:solidFill>
                          <a:effectLst/>
                          <a:uLnTx/>
                          <a:uFillTx/>
                          <a:latin typeface="Nunito ExtraBold" panose="00000900000000000000" pitchFamily="2" charset="0"/>
                          <a:ea typeface="+mn-ea"/>
                          <a:cs typeface="+mn-cs"/>
                        </a:rPr>
                        <a:t>st</a:t>
                      </a:r>
                      <a:r>
                        <a:rPr kumimoji="0" lang="en-US" sz="1400" b="0" i="0" u="none" strike="noStrike" kern="800" cap="none" spc="-13" normalizeH="0" baseline="0" noProof="0">
                          <a:ln>
                            <a:noFill/>
                          </a:ln>
                          <a:solidFill>
                            <a:srgbClr val="212121"/>
                          </a:solidFill>
                          <a:effectLst/>
                          <a:uLnTx/>
                          <a:uFillTx/>
                          <a:latin typeface="Nunito ExtraBold" panose="00000900000000000000" pitchFamily="2" charset="0"/>
                          <a:ea typeface="+mn-ea"/>
                          <a:cs typeface="+mn-cs"/>
                        </a:rPr>
                        <a:t> Goal</a:t>
                      </a:r>
                    </a:p>
                  </a:txBody>
                  <a:tcPr anchor="ctr">
                    <a:lnL w="12700" cap="flat" cmpd="sng" algn="ctr">
                      <a:solidFill>
                        <a:schemeClr val="bg2">
                          <a:lumMod val="10000"/>
                          <a:lumOff val="90000"/>
                        </a:schemeClr>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E7357E"/>
                          </a:solidFill>
                          <a:effectLst/>
                          <a:uLnTx/>
                          <a:uFillTx/>
                          <a:latin typeface="Nunito SemiBold" panose="00000700000000000000" pitchFamily="2" charset="0"/>
                          <a:sym typeface="Arial"/>
                        </a:rPr>
                        <a:t>60 mil Euro Revenues by end of FY 2025.</a:t>
                      </a:r>
                      <a:endParaRPr kumimoji="0" lang="en-US" sz="1200" b="1" i="0" u="none" strike="noStrike" kern="1200" cap="none" spc="0" normalizeH="0" baseline="0" noProof="0">
                        <a:ln>
                          <a:noFill/>
                        </a:ln>
                        <a:solidFill>
                          <a:srgbClr val="E7357E"/>
                        </a:solidFill>
                        <a:effectLst/>
                        <a:uLnTx/>
                        <a:uFillTx/>
                        <a:latin typeface="Nunito SemiBold" panose="00000700000000000000" pitchFamily="2" charset="0"/>
                        <a:ea typeface="Nunito SemiBold"/>
                        <a:cs typeface="Nunito SemiBold"/>
                        <a:sym typeface="Arial"/>
                      </a:endParaRPr>
                    </a:p>
                  </a:txBody>
                  <a:tcPr anchor="ctr">
                    <a:lnL w="19050" cap="flat" cmpd="sng" algn="ctr">
                      <a:noFill/>
                      <a:prstDash val="solid"/>
                      <a:round/>
                      <a:headEnd type="none" w="med" len="med"/>
                      <a:tailEnd type="none" w="med" len="med"/>
                    </a:lnL>
                  </a:tcPr>
                </a:tc>
                <a:extLst>
                  <a:ext uri="{0D108BD9-81ED-4DB2-BD59-A6C34878D82A}">
                    <a16:rowId xmlns:a16="http://schemas.microsoft.com/office/drawing/2014/main" val="1267333326"/>
                  </a:ext>
                </a:extLst>
              </a:tr>
              <a:tr h="5040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800" cap="none" spc="-13" normalizeH="0" baseline="0" noProof="0">
                          <a:ln>
                            <a:noFill/>
                          </a:ln>
                          <a:solidFill>
                            <a:srgbClr val="212121"/>
                          </a:solidFill>
                          <a:effectLst/>
                          <a:uLnTx/>
                          <a:uFillTx/>
                          <a:latin typeface="Nunito ExtraBold" panose="00000900000000000000" pitchFamily="2" charset="0"/>
                          <a:ea typeface="+mn-ea"/>
                          <a:cs typeface="+mn-cs"/>
                        </a:rPr>
                        <a:t>2</a:t>
                      </a:r>
                      <a:r>
                        <a:rPr kumimoji="0" lang="en-US" sz="1400" b="0" i="0" u="none" strike="noStrike" kern="800" cap="none" spc="-13" normalizeH="0" baseline="30000" noProof="0">
                          <a:ln>
                            <a:noFill/>
                          </a:ln>
                          <a:solidFill>
                            <a:srgbClr val="212121"/>
                          </a:solidFill>
                          <a:effectLst/>
                          <a:uLnTx/>
                          <a:uFillTx/>
                          <a:latin typeface="Nunito ExtraBold" panose="00000900000000000000" pitchFamily="2" charset="0"/>
                          <a:ea typeface="+mn-ea"/>
                          <a:cs typeface="+mn-cs"/>
                        </a:rPr>
                        <a:t>nd</a:t>
                      </a:r>
                      <a:r>
                        <a:rPr kumimoji="0" lang="en-US" sz="1400" b="0" i="0" u="none" strike="noStrike" kern="800" cap="none" spc="-13" normalizeH="0" baseline="0" noProof="0">
                          <a:ln>
                            <a:noFill/>
                          </a:ln>
                          <a:solidFill>
                            <a:srgbClr val="212121"/>
                          </a:solidFill>
                          <a:effectLst/>
                          <a:uLnTx/>
                          <a:uFillTx/>
                          <a:latin typeface="Nunito ExtraBold" panose="00000900000000000000" pitchFamily="2" charset="0"/>
                          <a:ea typeface="+mn-ea"/>
                          <a:cs typeface="+mn-cs"/>
                        </a:rPr>
                        <a:t> Goal</a:t>
                      </a:r>
                    </a:p>
                  </a:txBody>
                  <a:tcPr anchor="ctr">
                    <a:lnL w="12700" cap="flat" cmpd="sng" algn="ctr">
                      <a:solidFill>
                        <a:schemeClr val="bg2">
                          <a:lumMod val="10000"/>
                          <a:lumOff val="9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1200" cap="none" spc="0" normalizeH="0" baseline="0" noProof="0">
                          <a:ln>
                            <a:noFill/>
                          </a:ln>
                          <a:solidFill>
                            <a:srgbClr val="E7357E"/>
                          </a:solidFill>
                          <a:effectLst/>
                          <a:uLnTx/>
                          <a:uFillTx/>
                          <a:latin typeface="Nunito SemiBold" panose="00000700000000000000" pitchFamily="2" charset="0"/>
                          <a:ea typeface="Nunito SemiBold"/>
                          <a:cs typeface="Nunito SemiBold"/>
                          <a:sym typeface="Arial"/>
                        </a:rPr>
                        <a:t>Aspirations maps accomplished for each technical cluster.</a:t>
                      </a:r>
                    </a:p>
                  </a:txBody>
                  <a:tcPr anchor="ctr">
                    <a:lnL w="19050" cap="flat" cmpd="sng" algn="ctr">
                      <a:noFill/>
                      <a:prstDash val="solid"/>
                      <a:round/>
                      <a:headEnd type="none" w="med" len="med"/>
                      <a:tailEnd type="none" w="med" len="med"/>
                    </a:lnL>
                  </a:tcPr>
                </a:tc>
                <a:extLst>
                  <a:ext uri="{0D108BD9-81ED-4DB2-BD59-A6C34878D82A}">
                    <a16:rowId xmlns:a16="http://schemas.microsoft.com/office/drawing/2014/main" val="2326499814"/>
                  </a:ext>
                </a:extLst>
              </a:tr>
              <a:tr h="5040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800" cap="none" spc="-13" normalizeH="0" baseline="0" noProof="0">
                          <a:ln>
                            <a:noFill/>
                          </a:ln>
                          <a:solidFill>
                            <a:srgbClr val="212121"/>
                          </a:solidFill>
                          <a:effectLst/>
                          <a:uLnTx/>
                          <a:uFillTx/>
                          <a:latin typeface="Nunito ExtraBold" panose="00000900000000000000" pitchFamily="2" charset="0"/>
                          <a:ea typeface="+mn-ea"/>
                          <a:cs typeface="+mn-cs"/>
                        </a:rPr>
                        <a:t>3</a:t>
                      </a:r>
                      <a:r>
                        <a:rPr kumimoji="0" lang="en-US" sz="1400" b="0" i="0" u="none" strike="noStrike" kern="800" cap="none" spc="-13" normalizeH="0" baseline="30000" noProof="0">
                          <a:ln>
                            <a:noFill/>
                          </a:ln>
                          <a:solidFill>
                            <a:srgbClr val="212121"/>
                          </a:solidFill>
                          <a:effectLst/>
                          <a:uLnTx/>
                          <a:uFillTx/>
                          <a:latin typeface="Nunito ExtraBold" panose="00000900000000000000" pitchFamily="2" charset="0"/>
                          <a:ea typeface="+mn-ea"/>
                          <a:cs typeface="+mn-cs"/>
                        </a:rPr>
                        <a:t>rd</a:t>
                      </a:r>
                      <a:r>
                        <a:rPr kumimoji="0" lang="en-US" sz="1400" b="0" i="0" u="none" strike="noStrike" kern="800" cap="none" spc="-13" normalizeH="0" baseline="0" noProof="0">
                          <a:ln>
                            <a:noFill/>
                          </a:ln>
                          <a:solidFill>
                            <a:srgbClr val="212121"/>
                          </a:solidFill>
                          <a:effectLst/>
                          <a:uLnTx/>
                          <a:uFillTx/>
                          <a:latin typeface="Nunito ExtraBold" panose="00000900000000000000" pitchFamily="2" charset="0"/>
                          <a:ea typeface="+mn-ea"/>
                          <a:cs typeface="+mn-cs"/>
                        </a:rPr>
                        <a:t> Goal</a:t>
                      </a:r>
                    </a:p>
                  </a:txBody>
                  <a:tcPr anchor="ctr">
                    <a:lnL w="12700" cap="flat" cmpd="sng" algn="ctr">
                      <a:solidFill>
                        <a:schemeClr val="bg2">
                          <a:lumMod val="10000"/>
                          <a:lumOff val="9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1200" cap="none" spc="0" normalizeH="0" baseline="0" noProof="0">
                          <a:ln>
                            <a:noFill/>
                          </a:ln>
                          <a:solidFill>
                            <a:srgbClr val="E7357E"/>
                          </a:solidFill>
                          <a:effectLst/>
                          <a:uLnTx/>
                          <a:uFillTx/>
                          <a:latin typeface="Nunito SemiBold" panose="00000700000000000000" pitchFamily="2" charset="0"/>
                          <a:ea typeface="Nunito SemiBold"/>
                          <a:cs typeface="Nunito SemiBold"/>
                          <a:sym typeface="Arial"/>
                        </a:rPr>
                        <a:t>20% Organic Growth per year.</a:t>
                      </a:r>
                    </a:p>
                  </a:txBody>
                  <a:tcPr anchor="ctr">
                    <a:lnL w="19050" cap="flat" cmpd="sng" algn="ctr">
                      <a:noFill/>
                      <a:prstDash val="solid"/>
                      <a:round/>
                      <a:headEnd type="none" w="med" len="med"/>
                      <a:tailEnd type="none" w="med" len="med"/>
                    </a:lnL>
                  </a:tcPr>
                </a:tc>
                <a:extLst>
                  <a:ext uri="{0D108BD9-81ED-4DB2-BD59-A6C34878D82A}">
                    <a16:rowId xmlns:a16="http://schemas.microsoft.com/office/drawing/2014/main" val="3590511969"/>
                  </a:ext>
                </a:extLst>
              </a:tr>
              <a:tr h="5040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800" cap="none" spc="-13" normalizeH="0" baseline="0" noProof="0">
                          <a:ln>
                            <a:noFill/>
                          </a:ln>
                          <a:solidFill>
                            <a:srgbClr val="212121"/>
                          </a:solidFill>
                          <a:effectLst/>
                          <a:uLnTx/>
                          <a:uFillTx/>
                          <a:latin typeface="Nunito ExtraBold" panose="00000900000000000000" pitchFamily="2" charset="0"/>
                          <a:ea typeface="+mn-ea"/>
                          <a:cs typeface="+mn-cs"/>
                        </a:rPr>
                        <a:t>4</a:t>
                      </a:r>
                      <a:r>
                        <a:rPr kumimoji="0" lang="en-US" sz="1400" b="0" i="0" u="none" strike="noStrike" kern="800" cap="none" spc="-13" normalizeH="0" baseline="30000" noProof="0">
                          <a:ln>
                            <a:noFill/>
                          </a:ln>
                          <a:solidFill>
                            <a:srgbClr val="212121"/>
                          </a:solidFill>
                          <a:effectLst/>
                          <a:uLnTx/>
                          <a:uFillTx/>
                          <a:latin typeface="Nunito ExtraBold" panose="00000900000000000000" pitchFamily="2" charset="0"/>
                          <a:ea typeface="+mn-ea"/>
                          <a:cs typeface="+mn-cs"/>
                        </a:rPr>
                        <a:t>th</a:t>
                      </a:r>
                      <a:r>
                        <a:rPr kumimoji="0" lang="en-US" sz="1400" b="0" i="0" u="none" strike="noStrike" kern="800" cap="none" spc="-13" normalizeH="0" baseline="0" noProof="0">
                          <a:ln>
                            <a:noFill/>
                          </a:ln>
                          <a:solidFill>
                            <a:srgbClr val="212121"/>
                          </a:solidFill>
                          <a:effectLst/>
                          <a:uLnTx/>
                          <a:uFillTx/>
                          <a:latin typeface="Nunito ExtraBold" panose="00000900000000000000" pitchFamily="2" charset="0"/>
                          <a:ea typeface="+mn-ea"/>
                          <a:cs typeface="+mn-cs"/>
                        </a:rPr>
                        <a:t> Goal</a:t>
                      </a:r>
                    </a:p>
                  </a:txBody>
                  <a:tcPr anchor="ctr">
                    <a:lnL w="12700" cap="flat" cmpd="sng" algn="ctr">
                      <a:solidFill>
                        <a:schemeClr val="bg2">
                          <a:lumMod val="10000"/>
                          <a:lumOff val="9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1200" cap="none" spc="0" normalizeH="0" baseline="0" noProof="0">
                          <a:ln>
                            <a:noFill/>
                          </a:ln>
                          <a:solidFill>
                            <a:srgbClr val="E7357E"/>
                          </a:solidFill>
                          <a:effectLst/>
                          <a:uLnTx/>
                          <a:uFillTx/>
                          <a:latin typeface="Nunito SemiBold" panose="00000700000000000000" pitchFamily="2" charset="0"/>
                          <a:ea typeface="Nunito SemiBold"/>
                          <a:cs typeface="Nunito SemiBold"/>
                          <a:sym typeface="Arial"/>
                        </a:rPr>
                        <a:t>10 % Growth through M&amp;A.</a:t>
                      </a:r>
                    </a:p>
                  </a:txBody>
                  <a:tcPr anchor="ctr">
                    <a:lnL w="19050" cap="flat" cmpd="sng" algn="ctr">
                      <a:noFill/>
                      <a:prstDash val="solid"/>
                      <a:round/>
                      <a:headEnd type="none" w="med" len="med"/>
                      <a:tailEnd type="none" w="med" len="med"/>
                    </a:lnL>
                  </a:tcPr>
                </a:tc>
                <a:extLst>
                  <a:ext uri="{0D108BD9-81ED-4DB2-BD59-A6C34878D82A}">
                    <a16:rowId xmlns:a16="http://schemas.microsoft.com/office/drawing/2014/main" val="271756578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800" cap="none" spc="-13" normalizeH="0" baseline="0" noProof="0">
                          <a:ln>
                            <a:noFill/>
                          </a:ln>
                          <a:solidFill>
                            <a:srgbClr val="212121"/>
                          </a:solidFill>
                          <a:effectLst/>
                          <a:uLnTx/>
                          <a:uFillTx/>
                          <a:latin typeface="Nunito ExtraBold" panose="00000900000000000000" pitchFamily="2" charset="0"/>
                          <a:ea typeface="+mn-ea"/>
                          <a:cs typeface="+mn-cs"/>
                        </a:rPr>
                        <a:t>5</a:t>
                      </a:r>
                      <a:r>
                        <a:rPr kumimoji="0" lang="en-US" sz="1400" b="0" i="0" u="none" strike="noStrike" kern="800" cap="none" spc="-13" normalizeH="0" baseline="30000" noProof="0">
                          <a:ln>
                            <a:noFill/>
                          </a:ln>
                          <a:solidFill>
                            <a:srgbClr val="212121"/>
                          </a:solidFill>
                          <a:effectLst/>
                          <a:uLnTx/>
                          <a:uFillTx/>
                          <a:latin typeface="Nunito ExtraBold" panose="00000900000000000000" pitchFamily="2" charset="0"/>
                          <a:ea typeface="+mn-ea"/>
                          <a:cs typeface="+mn-cs"/>
                        </a:rPr>
                        <a:t>th</a:t>
                      </a:r>
                      <a:r>
                        <a:rPr kumimoji="0" lang="en-US" sz="1400" b="0" i="0" u="none" strike="noStrike" kern="800" cap="none" spc="-13" normalizeH="0" baseline="0" noProof="0">
                          <a:ln>
                            <a:noFill/>
                          </a:ln>
                          <a:solidFill>
                            <a:srgbClr val="212121"/>
                          </a:solidFill>
                          <a:effectLst/>
                          <a:uLnTx/>
                          <a:uFillTx/>
                          <a:latin typeface="Nunito ExtraBold" panose="00000900000000000000" pitchFamily="2" charset="0"/>
                          <a:ea typeface="+mn-ea"/>
                          <a:cs typeface="+mn-cs"/>
                        </a:rPr>
                        <a:t> Goal</a:t>
                      </a:r>
                    </a:p>
                  </a:txBody>
                  <a:tcPr anchor="ctr">
                    <a:lnL w="12700" cap="flat" cmpd="sng" algn="ctr">
                      <a:solidFill>
                        <a:schemeClr val="bg2">
                          <a:lumMod val="10000"/>
                          <a:lumOff val="9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marL="0" marR="0" lvl="0" indent="0" algn="just" defTabSz="914378" rtl="0" eaLnBrk="1" fontAlgn="auto" latinLnBrk="0" hangingPunct="1">
                        <a:lnSpc>
                          <a:spcPct val="100000"/>
                        </a:lnSpc>
                        <a:spcBef>
                          <a:spcPts val="0"/>
                        </a:spcBef>
                        <a:spcAft>
                          <a:spcPts val="0"/>
                        </a:spcAft>
                        <a:buClr>
                          <a:srgbClr val="E8E8E8"/>
                        </a:buClr>
                        <a:buSzPts val="1800"/>
                        <a:buFont typeface="Arial"/>
                        <a:buNone/>
                        <a:tabLst/>
                        <a:defRPr/>
                      </a:pPr>
                      <a:r>
                        <a:rPr kumimoji="0" lang="en-GB" sz="1200" b="1" i="0" u="none" strike="noStrike" kern="1200" cap="none" spc="0" normalizeH="0" baseline="0" noProof="0">
                          <a:ln>
                            <a:noFill/>
                          </a:ln>
                          <a:solidFill>
                            <a:srgbClr val="E7357E"/>
                          </a:solidFill>
                          <a:effectLst/>
                          <a:uLnTx/>
                          <a:uFillTx/>
                          <a:latin typeface="Nunito SemiBold" panose="00000700000000000000" pitchFamily="2" charset="0"/>
                          <a:sym typeface="Arial"/>
                        </a:rPr>
                        <a:t>RINF TECH Structure</a:t>
                      </a:r>
                    </a:p>
                    <a:p>
                      <a:pPr marL="0" marR="0" lvl="0" indent="0" algn="just" defTabSz="914378" rtl="0" eaLnBrk="1" fontAlgn="auto" latinLnBrk="0" hangingPunct="1">
                        <a:lnSpc>
                          <a:spcPct val="100000"/>
                        </a:lnSpc>
                        <a:spcBef>
                          <a:spcPts val="300"/>
                        </a:spcBef>
                        <a:spcAft>
                          <a:spcPts val="0"/>
                        </a:spcAft>
                        <a:buClr>
                          <a:srgbClr val="E8E8E8"/>
                        </a:buClr>
                        <a:buSzPts val="1800"/>
                        <a:buFont typeface="Arial"/>
                        <a:buNone/>
                        <a:tabLst/>
                        <a:defRPr/>
                      </a:pPr>
                      <a:r>
                        <a:rPr kumimoji="0" lang="en-GB" sz="1000" b="1" i="0" u="none" strike="noStrike" kern="1200" cap="none" spc="0" normalizeH="0" baseline="0" noProof="0">
                          <a:ln>
                            <a:noFill/>
                          </a:ln>
                          <a:solidFill>
                            <a:srgbClr val="E7357E"/>
                          </a:solidFill>
                          <a:effectLst/>
                          <a:uLnTx/>
                          <a:uFillTx/>
                          <a:latin typeface="Nunito SemiBold" panose="00000700000000000000" pitchFamily="2" charset="0"/>
                          <a:sym typeface="Arial"/>
                        </a:rPr>
                        <a:t>Continue the process for the best structure for companies in the group in terms of operational business development and financial performance thus assuring sustainable and long-term growth platform for RINF TECH teams and Companies.</a:t>
                      </a:r>
                      <a:endParaRPr kumimoji="0" lang="en-US" sz="1000" b="1" i="0" u="none" strike="noStrike" kern="1200" cap="none" spc="0" normalizeH="0" baseline="0" noProof="0">
                        <a:ln>
                          <a:noFill/>
                        </a:ln>
                        <a:solidFill>
                          <a:srgbClr val="E7357E"/>
                        </a:solidFill>
                        <a:effectLst/>
                        <a:uLnTx/>
                        <a:uFillTx/>
                        <a:latin typeface="Nunito SemiBold" panose="00000700000000000000" pitchFamily="2" charset="0"/>
                        <a:ea typeface="Nunito SemiBold"/>
                        <a:cs typeface="Nunito SemiBold"/>
                        <a:sym typeface="Arial"/>
                      </a:endParaRPr>
                    </a:p>
                  </a:txBody>
                  <a:tcPr anchor="ctr">
                    <a:lnL w="19050" cap="flat" cmpd="sng" algn="ctr">
                      <a:noFill/>
                      <a:prstDash val="solid"/>
                      <a:round/>
                      <a:headEnd type="none" w="med" len="med"/>
                      <a:tailEnd type="none" w="med" len="med"/>
                    </a:lnL>
                  </a:tcPr>
                </a:tc>
                <a:extLst>
                  <a:ext uri="{0D108BD9-81ED-4DB2-BD59-A6C34878D82A}">
                    <a16:rowId xmlns:a16="http://schemas.microsoft.com/office/drawing/2014/main" val="253467683"/>
                  </a:ext>
                </a:extLst>
              </a:tr>
            </a:tbl>
          </a:graphicData>
        </a:graphic>
      </p:graphicFrame>
      <p:sp>
        <p:nvSpPr>
          <p:cNvPr id="18" name="Shape 209">
            <a:extLst>
              <a:ext uri="{FF2B5EF4-FFF2-40B4-BE49-F238E27FC236}">
                <a16:creationId xmlns:a16="http://schemas.microsoft.com/office/drawing/2014/main" id="{6557B58D-7BFA-411A-AD2D-F62950E3022A}"/>
              </a:ext>
            </a:extLst>
          </p:cNvPr>
          <p:cNvSpPr txBox="1">
            <a:spLocks/>
          </p:cNvSpPr>
          <p:nvPr/>
        </p:nvSpPr>
        <p:spPr>
          <a:xfrm>
            <a:off x="393192" y="685800"/>
            <a:ext cx="5120640" cy="8229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kern="0">
                <a:solidFill>
                  <a:srgbClr val="212121"/>
                </a:solidFill>
                <a:latin typeface="Nunito ExtraBold"/>
                <a:sym typeface="Nunito"/>
              </a:rPr>
              <a:t>Ambition plan 2025</a:t>
            </a:r>
            <a:r>
              <a:rPr lang="en-US" sz="3600" kern="0">
                <a:solidFill>
                  <a:srgbClr val="E7357E"/>
                </a:solidFill>
                <a:latin typeface="Nunito ExtraBold"/>
                <a:ea typeface="Nunito ExtraBold"/>
                <a:cs typeface="Nunito ExtraBold"/>
                <a:sym typeface="Nunito ExtraBold"/>
              </a:rPr>
              <a:t>.</a:t>
            </a:r>
          </a:p>
        </p:txBody>
      </p:sp>
    </p:spTree>
    <p:extLst>
      <p:ext uri="{BB962C8B-B14F-4D97-AF65-F5344CB8AC3E}">
        <p14:creationId xmlns:p14="http://schemas.microsoft.com/office/powerpoint/2010/main" val="2211478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046D56F-C067-4D31-9E1D-53ABF89B50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7023" y="-179553"/>
            <a:ext cx="918974" cy="917450"/>
          </a:xfrm>
          <a:prstGeom prst="rect">
            <a:avLst/>
          </a:prstGeom>
        </p:spPr>
      </p:pic>
      <p:sp>
        <p:nvSpPr>
          <p:cNvPr id="11" name="Shape 431">
            <a:extLst>
              <a:ext uri="{FF2B5EF4-FFF2-40B4-BE49-F238E27FC236}">
                <a16:creationId xmlns:a16="http://schemas.microsoft.com/office/drawing/2014/main" id="{ECA07EC4-85D0-4863-9A4D-57DFC8C831C3}"/>
              </a:ext>
            </a:extLst>
          </p:cNvPr>
          <p:cNvSpPr txBox="1">
            <a:spLocks/>
          </p:cNvSpPr>
          <p:nvPr/>
        </p:nvSpPr>
        <p:spPr>
          <a:xfrm>
            <a:off x="395106" y="638639"/>
            <a:ext cx="6539094" cy="977700"/>
          </a:xfrm>
          <a:prstGeom prst="rect">
            <a:avLst/>
          </a:prstGeom>
        </p:spPr>
        <p:txBody>
          <a:bodyPr spcFirstLastPara="1" wrap="square" lIns="91425" tIns="91425" rIns="91425" bIns="91425" anchor="ctr" anchorCtr="0">
            <a:noAutofit/>
          </a:bodyPr>
          <a:lstStyle>
            <a:lvl1pPr algn="l" defTabSz="914400" rtl="0" eaLnBrk="1" latinLnBrk="0" hangingPunct="1">
              <a:spcBef>
                <a:spcPct val="0"/>
              </a:spcBef>
              <a:buNone/>
              <a:defRPr sz="3600" b="1" kern="1200">
                <a:solidFill>
                  <a:srgbClr val="323232"/>
                </a:solidFill>
                <a:latin typeface="Nunito" panose="00000500000000000000" pitchFamily="2" charset="0"/>
                <a:ea typeface="+mj-ea"/>
                <a:cs typeface="+mj-cs"/>
              </a:defRPr>
            </a:lvl1pPr>
          </a:lstStyle>
          <a:p>
            <a:pPr defTabSz="914378"/>
            <a:r>
              <a:rPr lang="en-US" b="0">
                <a:latin typeface="Nunito ExtraBold" panose="00000900000000000000" pitchFamily="2" charset="0"/>
              </a:rPr>
              <a:t>Directions 2020</a:t>
            </a:r>
            <a:r>
              <a:rPr lang="de-DE" b="0">
                <a:solidFill>
                  <a:srgbClr val="E7357E"/>
                </a:solidFill>
                <a:latin typeface="Nunito ExtraBold"/>
                <a:ea typeface="Nunito ExtraBold"/>
                <a:cs typeface="Nunito ExtraBold"/>
                <a:sym typeface="Nunito ExtraBold"/>
              </a:rPr>
              <a:t>.</a:t>
            </a:r>
          </a:p>
          <a:p>
            <a:pPr defTabSz="914378"/>
            <a:endParaRPr lang="de-DE" sz="2800">
              <a:solidFill>
                <a:srgbClr val="E7357E"/>
              </a:solidFill>
              <a:latin typeface="Nunito ExtraBold"/>
              <a:ea typeface="Nunito ExtraBold"/>
              <a:cs typeface="Nunito ExtraBold"/>
              <a:sym typeface="Nunito ExtraBold"/>
            </a:endParaRPr>
          </a:p>
        </p:txBody>
      </p:sp>
      <p:graphicFrame>
        <p:nvGraphicFramePr>
          <p:cNvPr id="15" name="Table 2">
            <a:extLst>
              <a:ext uri="{FF2B5EF4-FFF2-40B4-BE49-F238E27FC236}">
                <a16:creationId xmlns:a16="http://schemas.microsoft.com/office/drawing/2014/main" id="{AC943D22-4E22-4107-B685-313BAF630A87}"/>
              </a:ext>
            </a:extLst>
          </p:cNvPr>
          <p:cNvGraphicFramePr>
            <a:graphicFrameLocks noGrp="1"/>
          </p:cNvGraphicFramePr>
          <p:nvPr/>
        </p:nvGraphicFramePr>
        <p:xfrm>
          <a:off x="496298" y="1779662"/>
          <a:ext cx="7920880" cy="2016224"/>
        </p:xfrm>
        <a:graphic>
          <a:graphicData uri="http://schemas.openxmlformats.org/drawingml/2006/table">
            <a:tbl>
              <a:tblPr bandRow="1">
                <a:tableStyleId>{72833802-FEF1-4C79-8D5D-14CF1EAF98D9}</a:tableStyleId>
              </a:tblPr>
              <a:tblGrid>
                <a:gridCol w="1555422">
                  <a:extLst>
                    <a:ext uri="{9D8B030D-6E8A-4147-A177-3AD203B41FA5}">
                      <a16:colId xmlns:a16="http://schemas.microsoft.com/office/drawing/2014/main" val="623972052"/>
                    </a:ext>
                  </a:extLst>
                </a:gridCol>
                <a:gridCol w="6365458">
                  <a:extLst>
                    <a:ext uri="{9D8B030D-6E8A-4147-A177-3AD203B41FA5}">
                      <a16:colId xmlns:a16="http://schemas.microsoft.com/office/drawing/2014/main" val="2195212007"/>
                    </a:ext>
                  </a:extLst>
                </a:gridCol>
              </a:tblGrid>
              <a:tr h="5040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800" cap="none" spc="-13" normalizeH="0" baseline="0" noProof="0">
                          <a:ln>
                            <a:noFill/>
                          </a:ln>
                          <a:solidFill>
                            <a:srgbClr val="212121"/>
                          </a:solidFill>
                          <a:effectLst/>
                          <a:uLnTx/>
                          <a:uFillTx/>
                          <a:latin typeface="Nunito ExtraBold" panose="00000900000000000000" pitchFamily="2" charset="0"/>
                          <a:ea typeface="+mn-ea"/>
                          <a:cs typeface="+mn-cs"/>
                        </a:rPr>
                        <a:t>1</a:t>
                      </a:r>
                      <a:r>
                        <a:rPr kumimoji="0" lang="en-US" sz="1400" b="0" i="0" u="none" strike="noStrike" kern="800" cap="none" spc="-13" normalizeH="0" baseline="30000" noProof="0">
                          <a:ln>
                            <a:noFill/>
                          </a:ln>
                          <a:solidFill>
                            <a:srgbClr val="212121"/>
                          </a:solidFill>
                          <a:effectLst/>
                          <a:uLnTx/>
                          <a:uFillTx/>
                          <a:latin typeface="Nunito ExtraBold" panose="00000900000000000000" pitchFamily="2" charset="0"/>
                          <a:ea typeface="+mn-ea"/>
                          <a:cs typeface="+mn-cs"/>
                        </a:rPr>
                        <a:t>st</a:t>
                      </a:r>
                      <a:r>
                        <a:rPr kumimoji="0" lang="en-US" sz="1400" b="0" i="0" u="none" strike="noStrike" kern="800" cap="none" spc="-13" normalizeH="0" baseline="0" noProof="0">
                          <a:ln>
                            <a:noFill/>
                          </a:ln>
                          <a:solidFill>
                            <a:srgbClr val="212121"/>
                          </a:solidFill>
                          <a:effectLst/>
                          <a:uLnTx/>
                          <a:uFillTx/>
                          <a:latin typeface="Nunito ExtraBold" panose="00000900000000000000" pitchFamily="2" charset="0"/>
                          <a:ea typeface="+mn-ea"/>
                          <a:cs typeface="+mn-cs"/>
                        </a:rPr>
                        <a:t> Direction</a:t>
                      </a:r>
                    </a:p>
                  </a:txBody>
                  <a:tcPr anchor="ctr">
                    <a:lnL w="12700" cap="flat" cmpd="sng" algn="ctr">
                      <a:solidFill>
                        <a:schemeClr val="bg2">
                          <a:lumMod val="10000"/>
                          <a:lumOff val="90000"/>
                        </a:schemeClr>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marL="0" indent="0" defTabSz="914378">
                        <a:lnSpc>
                          <a:spcPct val="100000"/>
                        </a:lnSpc>
                        <a:buClr>
                          <a:srgbClr val="E8E8E8"/>
                        </a:buClr>
                        <a:buNone/>
                      </a:pPr>
                      <a:r>
                        <a:rPr lang="en-US" sz="1200" b="1">
                          <a:solidFill>
                            <a:srgbClr val="E7387E"/>
                          </a:solidFill>
                          <a:latin typeface="Nunito ExtraBold" panose="00000900000000000000" pitchFamily="2" charset="0"/>
                          <a:ea typeface="Nunito SemiBold"/>
                          <a:cs typeface="Nunito SemiBold"/>
                        </a:rPr>
                        <a:t>Service Evolution – The pyramid of value</a:t>
                      </a:r>
                      <a:endParaRPr lang="en-US" sz="1100">
                        <a:solidFill>
                          <a:schemeClr val="bg1">
                            <a:lumMod val="50000"/>
                          </a:schemeClr>
                        </a:solidFill>
                        <a:latin typeface="Nunito SemiBold" panose="00000700000000000000" pitchFamily="2" charset="0"/>
                        <a:ea typeface="Nunito SemiBold"/>
                        <a:cs typeface="Nunito SemiBold"/>
                      </a:endParaRPr>
                    </a:p>
                  </a:txBody>
                  <a:tcPr anchor="ctr">
                    <a:lnL w="19050" cap="flat" cmpd="sng" algn="ctr">
                      <a:noFill/>
                      <a:prstDash val="solid"/>
                      <a:round/>
                      <a:headEnd type="none" w="med" len="med"/>
                      <a:tailEnd type="none" w="med" len="med"/>
                    </a:lnL>
                  </a:tcPr>
                </a:tc>
                <a:extLst>
                  <a:ext uri="{0D108BD9-81ED-4DB2-BD59-A6C34878D82A}">
                    <a16:rowId xmlns:a16="http://schemas.microsoft.com/office/drawing/2014/main" val="1267333326"/>
                  </a:ext>
                </a:extLst>
              </a:tr>
              <a:tr h="5040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800" cap="none" spc="-13" normalizeH="0" baseline="0" noProof="0">
                          <a:ln>
                            <a:noFill/>
                          </a:ln>
                          <a:solidFill>
                            <a:srgbClr val="212121"/>
                          </a:solidFill>
                          <a:effectLst/>
                          <a:uLnTx/>
                          <a:uFillTx/>
                          <a:latin typeface="Nunito ExtraBold" panose="00000900000000000000" pitchFamily="2" charset="0"/>
                          <a:ea typeface="+mn-ea"/>
                          <a:cs typeface="+mn-cs"/>
                        </a:rPr>
                        <a:t>2</a:t>
                      </a:r>
                      <a:r>
                        <a:rPr kumimoji="0" lang="en-US" sz="1400" b="0" i="0" u="none" strike="noStrike" kern="800" cap="none" spc="-13" normalizeH="0" baseline="30000" noProof="0">
                          <a:ln>
                            <a:noFill/>
                          </a:ln>
                          <a:solidFill>
                            <a:srgbClr val="212121"/>
                          </a:solidFill>
                          <a:effectLst/>
                          <a:uLnTx/>
                          <a:uFillTx/>
                          <a:latin typeface="Nunito ExtraBold" panose="00000900000000000000" pitchFamily="2" charset="0"/>
                          <a:ea typeface="+mn-ea"/>
                          <a:cs typeface="+mn-cs"/>
                        </a:rPr>
                        <a:t>nd</a:t>
                      </a:r>
                      <a:r>
                        <a:rPr kumimoji="0" lang="en-US" sz="1400" b="0" i="0" u="none" strike="noStrike" kern="800" cap="none" spc="-13" normalizeH="0" baseline="0" noProof="0">
                          <a:ln>
                            <a:noFill/>
                          </a:ln>
                          <a:solidFill>
                            <a:srgbClr val="212121"/>
                          </a:solidFill>
                          <a:effectLst/>
                          <a:uLnTx/>
                          <a:uFillTx/>
                          <a:latin typeface="Nunito ExtraBold" panose="00000900000000000000" pitchFamily="2" charset="0"/>
                          <a:ea typeface="+mn-ea"/>
                          <a:cs typeface="+mn-cs"/>
                        </a:rPr>
                        <a:t> Direction</a:t>
                      </a:r>
                    </a:p>
                  </a:txBody>
                  <a:tcPr anchor="ctr">
                    <a:lnL w="12700" cap="flat" cmpd="sng" algn="ctr">
                      <a:solidFill>
                        <a:schemeClr val="bg2">
                          <a:lumMod val="10000"/>
                          <a:lumOff val="9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marL="0" indent="0" defTabSz="914378">
                        <a:lnSpc>
                          <a:spcPct val="100000"/>
                        </a:lnSpc>
                        <a:buClr>
                          <a:srgbClr val="E8E8E8"/>
                        </a:buClr>
                        <a:buNone/>
                      </a:pPr>
                      <a:r>
                        <a:rPr lang="en-US" sz="1200" b="1">
                          <a:solidFill>
                            <a:srgbClr val="E7387E"/>
                          </a:solidFill>
                          <a:latin typeface="Nunito ExtraBold" panose="00000900000000000000" pitchFamily="2" charset="0"/>
                          <a:ea typeface="Nunito SemiBold"/>
                          <a:cs typeface="Nunito SemiBold"/>
                        </a:rPr>
                        <a:t>Automatization and Integration</a:t>
                      </a:r>
                      <a:endParaRPr lang="en-US" sz="1200">
                        <a:solidFill>
                          <a:schemeClr val="bg1">
                            <a:lumMod val="50000"/>
                          </a:schemeClr>
                        </a:solidFill>
                        <a:latin typeface="Nunito SemiBold" panose="00000700000000000000" pitchFamily="2" charset="0"/>
                        <a:ea typeface="Nunito SemiBold"/>
                        <a:cs typeface="Nunito SemiBold"/>
                      </a:endParaRPr>
                    </a:p>
                  </a:txBody>
                  <a:tcPr anchor="ctr">
                    <a:lnL w="19050" cap="flat" cmpd="sng" algn="ctr">
                      <a:noFill/>
                      <a:prstDash val="solid"/>
                      <a:round/>
                      <a:headEnd type="none" w="med" len="med"/>
                      <a:tailEnd type="none" w="med" len="med"/>
                    </a:lnL>
                  </a:tcPr>
                </a:tc>
                <a:extLst>
                  <a:ext uri="{0D108BD9-81ED-4DB2-BD59-A6C34878D82A}">
                    <a16:rowId xmlns:a16="http://schemas.microsoft.com/office/drawing/2014/main" val="2326499814"/>
                  </a:ext>
                </a:extLst>
              </a:tr>
              <a:tr h="5040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800" cap="none" spc="-13" normalizeH="0" baseline="0" noProof="0">
                          <a:ln>
                            <a:noFill/>
                          </a:ln>
                          <a:solidFill>
                            <a:srgbClr val="212121"/>
                          </a:solidFill>
                          <a:effectLst/>
                          <a:uLnTx/>
                          <a:uFillTx/>
                          <a:latin typeface="Nunito ExtraBold" panose="00000900000000000000" pitchFamily="2" charset="0"/>
                          <a:ea typeface="+mn-ea"/>
                          <a:cs typeface="+mn-cs"/>
                        </a:rPr>
                        <a:t>3</a:t>
                      </a:r>
                      <a:r>
                        <a:rPr kumimoji="0" lang="en-US" sz="1400" b="0" i="0" u="none" strike="noStrike" kern="800" cap="none" spc="-13" normalizeH="0" baseline="30000" noProof="0">
                          <a:ln>
                            <a:noFill/>
                          </a:ln>
                          <a:solidFill>
                            <a:srgbClr val="212121"/>
                          </a:solidFill>
                          <a:effectLst/>
                          <a:uLnTx/>
                          <a:uFillTx/>
                          <a:latin typeface="Nunito ExtraBold" panose="00000900000000000000" pitchFamily="2" charset="0"/>
                          <a:ea typeface="+mn-ea"/>
                          <a:cs typeface="+mn-cs"/>
                        </a:rPr>
                        <a:t>rd</a:t>
                      </a:r>
                      <a:r>
                        <a:rPr kumimoji="0" lang="en-US" sz="1400" b="0" i="0" u="none" strike="noStrike" kern="800" cap="none" spc="-13" normalizeH="0" baseline="0" noProof="0">
                          <a:ln>
                            <a:noFill/>
                          </a:ln>
                          <a:solidFill>
                            <a:srgbClr val="212121"/>
                          </a:solidFill>
                          <a:effectLst/>
                          <a:uLnTx/>
                          <a:uFillTx/>
                          <a:latin typeface="Nunito ExtraBold" panose="00000900000000000000" pitchFamily="2" charset="0"/>
                          <a:ea typeface="+mn-ea"/>
                          <a:cs typeface="+mn-cs"/>
                        </a:rPr>
                        <a:t> Direction</a:t>
                      </a:r>
                    </a:p>
                  </a:txBody>
                  <a:tcPr anchor="ctr">
                    <a:lnL w="12700" cap="flat" cmpd="sng" algn="ctr">
                      <a:solidFill>
                        <a:schemeClr val="bg2">
                          <a:lumMod val="10000"/>
                          <a:lumOff val="9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marL="0" indent="0" defTabSz="914378">
                        <a:lnSpc>
                          <a:spcPct val="100000"/>
                        </a:lnSpc>
                        <a:buClr>
                          <a:srgbClr val="E8E8E8"/>
                        </a:buClr>
                        <a:buNone/>
                      </a:pPr>
                      <a:r>
                        <a:rPr lang="en-US" sz="1200" b="1">
                          <a:solidFill>
                            <a:srgbClr val="E7357E"/>
                          </a:solidFill>
                          <a:latin typeface="Nunito ExtraBold" panose="00000900000000000000" pitchFamily="2" charset="0"/>
                          <a:ea typeface="Nunito SemiBold"/>
                          <a:cs typeface="Nunito SemiBold"/>
                        </a:rPr>
                        <a:t>Performance</a:t>
                      </a:r>
                      <a:r>
                        <a:rPr lang="en-US" sz="1200" b="1">
                          <a:solidFill>
                            <a:srgbClr val="E7387E"/>
                          </a:solidFill>
                          <a:latin typeface="Nunito ExtraBold" panose="00000900000000000000" pitchFamily="2" charset="0"/>
                          <a:ea typeface="Nunito SemiBold"/>
                          <a:cs typeface="Nunito SemiBold"/>
                        </a:rPr>
                        <a:t> Centric Culture with focus on mobility</a:t>
                      </a:r>
                      <a:endParaRPr lang="en-US" sz="1100">
                        <a:solidFill>
                          <a:schemeClr val="bg1">
                            <a:lumMod val="50000"/>
                          </a:schemeClr>
                        </a:solidFill>
                        <a:latin typeface="Nunito SemiBold" panose="00000700000000000000" pitchFamily="2" charset="0"/>
                        <a:ea typeface="Nunito SemiBold"/>
                        <a:cs typeface="Nunito SemiBold"/>
                      </a:endParaRPr>
                    </a:p>
                  </a:txBody>
                  <a:tcPr anchor="ctr">
                    <a:lnL w="19050" cap="flat" cmpd="sng" algn="ctr">
                      <a:noFill/>
                      <a:prstDash val="solid"/>
                      <a:round/>
                      <a:headEnd type="none" w="med" len="med"/>
                      <a:tailEnd type="none" w="med" len="med"/>
                    </a:lnL>
                  </a:tcPr>
                </a:tc>
                <a:extLst>
                  <a:ext uri="{0D108BD9-81ED-4DB2-BD59-A6C34878D82A}">
                    <a16:rowId xmlns:a16="http://schemas.microsoft.com/office/drawing/2014/main" val="3590511969"/>
                  </a:ext>
                </a:extLst>
              </a:tr>
              <a:tr h="50405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800" cap="none" spc="-13" normalizeH="0" baseline="0" noProof="0">
                          <a:ln>
                            <a:noFill/>
                          </a:ln>
                          <a:solidFill>
                            <a:srgbClr val="212121"/>
                          </a:solidFill>
                          <a:effectLst/>
                          <a:uLnTx/>
                          <a:uFillTx/>
                          <a:latin typeface="Nunito ExtraBold" panose="00000900000000000000" pitchFamily="2" charset="0"/>
                          <a:ea typeface="+mn-ea"/>
                          <a:cs typeface="+mn-cs"/>
                        </a:rPr>
                        <a:t>4</a:t>
                      </a:r>
                      <a:r>
                        <a:rPr kumimoji="0" lang="en-US" sz="1400" b="0" i="0" u="none" strike="noStrike" kern="800" cap="none" spc="-13" normalizeH="0" baseline="30000" noProof="0">
                          <a:ln>
                            <a:noFill/>
                          </a:ln>
                          <a:solidFill>
                            <a:srgbClr val="212121"/>
                          </a:solidFill>
                          <a:effectLst/>
                          <a:uLnTx/>
                          <a:uFillTx/>
                          <a:latin typeface="Nunito ExtraBold" panose="00000900000000000000" pitchFamily="2" charset="0"/>
                          <a:ea typeface="+mn-ea"/>
                          <a:cs typeface="+mn-cs"/>
                        </a:rPr>
                        <a:t>th</a:t>
                      </a:r>
                      <a:r>
                        <a:rPr kumimoji="0" lang="en-US" sz="1400" b="0" i="0" u="none" strike="noStrike" kern="800" cap="none" spc="-13" normalizeH="0" baseline="0" noProof="0">
                          <a:ln>
                            <a:noFill/>
                          </a:ln>
                          <a:solidFill>
                            <a:srgbClr val="212121"/>
                          </a:solidFill>
                          <a:effectLst/>
                          <a:uLnTx/>
                          <a:uFillTx/>
                          <a:latin typeface="Nunito ExtraBold" panose="00000900000000000000" pitchFamily="2" charset="0"/>
                          <a:ea typeface="+mn-ea"/>
                          <a:cs typeface="+mn-cs"/>
                        </a:rPr>
                        <a:t> Direction</a:t>
                      </a:r>
                    </a:p>
                  </a:txBody>
                  <a:tcPr anchor="ctr">
                    <a:lnL w="12700" cap="flat" cmpd="sng" algn="ctr">
                      <a:solidFill>
                        <a:schemeClr val="bg2">
                          <a:lumMod val="10000"/>
                          <a:lumOff val="9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marL="0" indent="0" defTabSz="914378">
                        <a:lnSpc>
                          <a:spcPct val="100000"/>
                        </a:lnSpc>
                        <a:buClr>
                          <a:srgbClr val="E8E8E8"/>
                        </a:buClr>
                        <a:buNone/>
                      </a:pPr>
                      <a:r>
                        <a:rPr lang="en-US" sz="1200" b="1">
                          <a:solidFill>
                            <a:srgbClr val="E7387E"/>
                          </a:solidFill>
                          <a:latin typeface="Nunito ExtraBold" panose="00000900000000000000" pitchFamily="2" charset="0"/>
                          <a:ea typeface="Nunito SemiBold"/>
                          <a:cs typeface="Nunito SemiBold"/>
                        </a:rPr>
                        <a:t>Holding integration/Group Operations integration</a:t>
                      </a:r>
                      <a:endParaRPr lang="en-US" sz="1100">
                        <a:solidFill>
                          <a:schemeClr val="bg1">
                            <a:lumMod val="50000"/>
                          </a:schemeClr>
                        </a:solidFill>
                        <a:latin typeface="Nunito SemiBold" panose="00000700000000000000" pitchFamily="2" charset="0"/>
                        <a:ea typeface="Nunito SemiBold"/>
                        <a:cs typeface="Nunito SemiBold"/>
                      </a:endParaRPr>
                    </a:p>
                  </a:txBody>
                  <a:tcPr anchor="ctr">
                    <a:lnL w="19050" cap="flat" cmpd="sng" algn="ctr">
                      <a:noFill/>
                      <a:prstDash val="solid"/>
                      <a:round/>
                      <a:headEnd type="none" w="med" len="med"/>
                      <a:tailEnd type="none" w="med" len="med"/>
                    </a:lnL>
                  </a:tcPr>
                </a:tc>
                <a:extLst>
                  <a:ext uri="{0D108BD9-81ED-4DB2-BD59-A6C34878D82A}">
                    <a16:rowId xmlns:a16="http://schemas.microsoft.com/office/drawing/2014/main" val="2717565783"/>
                  </a:ext>
                </a:extLst>
              </a:tr>
            </a:tbl>
          </a:graphicData>
        </a:graphic>
      </p:graphicFrame>
    </p:spTree>
    <p:extLst>
      <p:ext uri="{BB962C8B-B14F-4D97-AF65-F5344CB8AC3E}">
        <p14:creationId xmlns:p14="http://schemas.microsoft.com/office/powerpoint/2010/main" val="490522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38" name="Shape 431">
            <a:extLst>
              <a:ext uri="{FF2B5EF4-FFF2-40B4-BE49-F238E27FC236}">
                <a16:creationId xmlns:a16="http://schemas.microsoft.com/office/drawing/2014/main" id="{72D570A8-B187-4BC3-8478-72B7E37A3F4C}"/>
              </a:ext>
            </a:extLst>
          </p:cNvPr>
          <p:cNvSpPr txBox="1">
            <a:spLocks/>
          </p:cNvSpPr>
          <p:nvPr/>
        </p:nvSpPr>
        <p:spPr>
          <a:xfrm>
            <a:off x="405889" y="548640"/>
            <a:ext cx="8497373" cy="97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Arial"/>
              <a:buNone/>
              <a:tabLst/>
              <a:defRPr/>
            </a:pPr>
            <a:r>
              <a:rPr kumimoji="0" lang="en-US" sz="3600" b="0" i="0" u="none" strike="noStrike" kern="0" cap="none" spc="0" normalizeH="0" baseline="0" noProof="0">
                <a:ln>
                  <a:noFill/>
                </a:ln>
                <a:solidFill>
                  <a:srgbClr val="323232"/>
                </a:solidFill>
                <a:effectLst/>
                <a:uLnTx/>
                <a:uFillTx/>
                <a:latin typeface="Nunito ExtraBold"/>
                <a:ea typeface="Nunito ExtraBold"/>
                <a:cs typeface="Nunito ExtraBold"/>
                <a:sym typeface="Nunito ExtraBold"/>
              </a:rPr>
              <a:t>Clients portfolio</a:t>
            </a:r>
            <a:r>
              <a:rPr kumimoji="0" lang="en-GB" sz="3600" b="0" i="0" u="none" strike="noStrike" kern="0" cap="none" spc="0" normalizeH="0" baseline="0" noProof="0">
                <a:ln>
                  <a:noFill/>
                </a:ln>
                <a:solidFill>
                  <a:srgbClr val="E7357E"/>
                </a:solidFill>
                <a:effectLst/>
                <a:uLnTx/>
                <a:uFillTx/>
                <a:latin typeface="Nunito ExtraBold"/>
                <a:ea typeface="Nunito ExtraBold"/>
                <a:cs typeface="Nunito ExtraBold"/>
                <a:sym typeface="Nunito ExtraBold"/>
              </a:rPr>
              <a:t>.</a:t>
            </a:r>
          </a:p>
        </p:txBody>
      </p:sp>
      <p:pic>
        <p:nvPicPr>
          <p:cNvPr id="40" name="Picture 12">
            <a:extLst>
              <a:ext uri="{FF2B5EF4-FFF2-40B4-BE49-F238E27FC236}">
                <a16:creationId xmlns:a16="http://schemas.microsoft.com/office/drawing/2014/main" id="{39E28C95-A4A8-405B-958C-94796F09F9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7023" y="-179553"/>
            <a:ext cx="918974" cy="917450"/>
          </a:xfrm>
          <a:prstGeom prst="rect">
            <a:avLst/>
          </a:prstGeom>
        </p:spPr>
      </p:pic>
      <p:grpSp>
        <p:nvGrpSpPr>
          <p:cNvPr id="34" name="Group 33">
            <a:extLst>
              <a:ext uri="{FF2B5EF4-FFF2-40B4-BE49-F238E27FC236}">
                <a16:creationId xmlns:a16="http://schemas.microsoft.com/office/drawing/2014/main" id="{88A8101C-36FA-49C1-9843-8193D683105A}"/>
              </a:ext>
            </a:extLst>
          </p:cNvPr>
          <p:cNvGrpSpPr/>
          <p:nvPr/>
        </p:nvGrpSpPr>
        <p:grpSpPr>
          <a:xfrm>
            <a:off x="539552" y="1823313"/>
            <a:ext cx="8008916" cy="2980685"/>
            <a:chOff x="539552" y="1823313"/>
            <a:chExt cx="8008916" cy="2980685"/>
          </a:xfrm>
        </p:grpSpPr>
        <p:pic>
          <p:nvPicPr>
            <p:cNvPr id="29" name="Picture 28">
              <a:extLst>
                <a:ext uri="{FF2B5EF4-FFF2-40B4-BE49-F238E27FC236}">
                  <a16:creationId xmlns:a16="http://schemas.microsoft.com/office/drawing/2014/main" id="{63BF3045-B192-4CC4-BDFD-5654274171F6}"/>
                </a:ext>
              </a:extLst>
            </p:cNvPr>
            <p:cNvPicPr>
              <a:picLocks noChangeAspect="1"/>
            </p:cNvPicPr>
            <p:nvPr/>
          </p:nvPicPr>
          <p:blipFill>
            <a:blip r:embed="rId4"/>
            <a:stretch>
              <a:fillRect/>
            </a:stretch>
          </p:blipFill>
          <p:spPr>
            <a:xfrm>
              <a:off x="7968438" y="2514315"/>
              <a:ext cx="539201" cy="172545"/>
            </a:xfrm>
            <a:prstGeom prst="rect">
              <a:avLst/>
            </a:prstGeom>
          </p:spPr>
        </p:pic>
        <p:pic>
          <p:nvPicPr>
            <p:cNvPr id="55" name="Picture 54">
              <a:extLst>
                <a:ext uri="{FF2B5EF4-FFF2-40B4-BE49-F238E27FC236}">
                  <a16:creationId xmlns:a16="http://schemas.microsoft.com/office/drawing/2014/main" id="{CF83528D-0896-4A04-BE1E-52D989F9F622}"/>
                </a:ext>
              </a:extLst>
            </p:cNvPr>
            <p:cNvPicPr>
              <a:picLocks noChangeAspect="1"/>
            </p:cNvPicPr>
            <p:nvPr/>
          </p:nvPicPr>
          <p:blipFill rotWithShape="1">
            <a:blip r:embed="rId5"/>
            <a:srcRect t="33085" b="32511"/>
            <a:stretch/>
          </p:blipFill>
          <p:spPr>
            <a:xfrm>
              <a:off x="7968883" y="1926620"/>
              <a:ext cx="538310" cy="185198"/>
            </a:xfrm>
            <a:prstGeom prst="rect">
              <a:avLst/>
            </a:prstGeom>
          </p:spPr>
        </p:pic>
        <p:pic>
          <p:nvPicPr>
            <p:cNvPr id="69" name="Picture 68">
              <a:extLst>
                <a:ext uri="{FF2B5EF4-FFF2-40B4-BE49-F238E27FC236}">
                  <a16:creationId xmlns:a16="http://schemas.microsoft.com/office/drawing/2014/main" id="{D62EB1D4-22D0-4545-B312-14875DD893EE}"/>
                </a:ext>
              </a:extLst>
            </p:cNvPr>
            <p:cNvPicPr>
              <a:picLocks noChangeAspect="1"/>
            </p:cNvPicPr>
            <p:nvPr/>
          </p:nvPicPr>
          <p:blipFill>
            <a:blip r:embed="rId6"/>
            <a:stretch>
              <a:fillRect/>
            </a:stretch>
          </p:blipFill>
          <p:spPr>
            <a:xfrm>
              <a:off x="7927608" y="3819526"/>
              <a:ext cx="620860" cy="357538"/>
            </a:xfrm>
            <a:prstGeom prst="rect">
              <a:avLst/>
            </a:prstGeom>
          </p:spPr>
        </p:pic>
        <p:pic>
          <p:nvPicPr>
            <p:cNvPr id="73" name="Picture 72">
              <a:extLst>
                <a:ext uri="{FF2B5EF4-FFF2-40B4-BE49-F238E27FC236}">
                  <a16:creationId xmlns:a16="http://schemas.microsoft.com/office/drawing/2014/main" id="{2DAE1F6C-49BF-4DA5-9F2C-EA438A323847}"/>
                </a:ext>
              </a:extLst>
            </p:cNvPr>
            <p:cNvPicPr>
              <a:picLocks noChangeAspect="1"/>
            </p:cNvPicPr>
            <p:nvPr/>
          </p:nvPicPr>
          <p:blipFill>
            <a:blip r:embed="rId7"/>
            <a:stretch>
              <a:fillRect/>
            </a:stretch>
          </p:blipFill>
          <p:spPr>
            <a:xfrm>
              <a:off x="7987728" y="3147023"/>
              <a:ext cx="500621" cy="326337"/>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38200" y="3134727"/>
              <a:ext cx="471838" cy="350929"/>
            </a:xfrm>
            <a:prstGeom prst="rect">
              <a:avLst/>
            </a:prstGeom>
          </p:spPr>
        </p:pic>
        <p:pic>
          <p:nvPicPr>
            <p:cNvPr id="20" name="Picture 19" descr="panasonic.png"/>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03149" y="2471752"/>
              <a:ext cx="541940" cy="257671"/>
            </a:xfrm>
            <a:prstGeom prst="rect">
              <a:avLst/>
            </a:prstGeom>
          </p:spPr>
        </p:pic>
        <p:pic>
          <p:nvPicPr>
            <p:cNvPr id="49" name="Picture 48">
              <a:extLst>
                <a:ext uri="{FF2B5EF4-FFF2-40B4-BE49-F238E27FC236}">
                  <a16:creationId xmlns:a16="http://schemas.microsoft.com/office/drawing/2014/main" id="{C6BC96FF-3EED-49E9-84A5-158D01109281}"/>
                </a:ext>
              </a:extLst>
            </p:cNvPr>
            <p:cNvPicPr>
              <a:picLocks noChangeAspect="1"/>
            </p:cNvPicPr>
            <p:nvPr/>
          </p:nvPicPr>
          <p:blipFill>
            <a:blip r:embed="rId10"/>
            <a:stretch>
              <a:fillRect/>
            </a:stretch>
          </p:blipFill>
          <p:spPr>
            <a:xfrm>
              <a:off x="1827953" y="4525571"/>
              <a:ext cx="492333" cy="150969"/>
            </a:xfrm>
            <a:prstGeom prst="rect">
              <a:avLst/>
            </a:prstGeom>
          </p:spPr>
        </p:pic>
        <p:pic>
          <p:nvPicPr>
            <p:cNvPr id="39" name="Picture 38">
              <a:extLst>
                <a:ext uri="{FF2B5EF4-FFF2-40B4-BE49-F238E27FC236}">
                  <a16:creationId xmlns:a16="http://schemas.microsoft.com/office/drawing/2014/main" id="{6A2DA274-C03D-4D37-B95D-177796F4BB3D}"/>
                </a:ext>
              </a:extLst>
            </p:cNvPr>
            <p:cNvPicPr>
              <a:picLocks noChangeAspect="1"/>
            </p:cNvPicPr>
            <p:nvPr/>
          </p:nvPicPr>
          <p:blipFill rotWithShape="1">
            <a:blip r:embed="rId11"/>
            <a:srcRect t="41414" b="35151"/>
            <a:stretch/>
          </p:blipFill>
          <p:spPr>
            <a:xfrm>
              <a:off x="1763688" y="3925544"/>
              <a:ext cx="620862" cy="145502"/>
            </a:xfrm>
            <a:prstGeom prst="rect">
              <a:avLst/>
            </a:prstGeom>
          </p:spPr>
        </p:pic>
        <p:pic>
          <p:nvPicPr>
            <p:cNvPr id="31" name="Picture 30">
              <a:extLst>
                <a:ext uri="{FF2B5EF4-FFF2-40B4-BE49-F238E27FC236}">
                  <a16:creationId xmlns:a16="http://schemas.microsoft.com/office/drawing/2014/main" id="{0C589654-BE82-47CB-9C0A-1F0ECB5A3544}"/>
                </a:ext>
              </a:extLst>
            </p:cNvPr>
            <p:cNvPicPr>
              <a:picLocks noChangeAspect="1"/>
            </p:cNvPicPr>
            <p:nvPr/>
          </p:nvPicPr>
          <p:blipFill>
            <a:blip r:embed="rId12"/>
            <a:stretch>
              <a:fillRect/>
            </a:stretch>
          </p:blipFill>
          <p:spPr>
            <a:xfrm>
              <a:off x="1825517" y="1884109"/>
              <a:ext cx="497205" cy="270220"/>
            </a:xfrm>
            <a:prstGeom prst="rect">
              <a:avLst/>
            </a:prstGeom>
          </p:spPr>
        </p:pic>
        <p:pic>
          <p:nvPicPr>
            <p:cNvPr id="10" name="Picture 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29309" y="4485473"/>
              <a:ext cx="360445" cy="231164"/>
            </a:xfrm>
            <a:prstGeom prst="rect">
              <a:avLst/>
            </a:prstGeom>
          </p:spPr>
        </p:pic>
        <p:pic>
          <p:nvPicPr>
            <p:cNvPr id="9" name="Picture 8"/>
            <p:cNvPicPr>
              <a:picLocks noChangeAspect="1"/>
            </p:cNvPicPr>
            <p:nvPr/>
          </p:nvPicPr>
          <p:blipFill>
            <a:blip r:embed="rId1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17848" y="3166435"/>
              <a:ext cx="383367" cy="287512"/>
            </a:xfrm>
            <a:prstGeom prst="rect">
              <a:avLst/>
            </a:prstGeom>
          </p:spPr>
        </p:pic>
        <p:pic>
          <p:nvPicPr>
            <p:cNvPr id="5" name="Picture 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39552" y="2484213"/>
              <a:ext cx="739958" cy="232749"/>
            </a:xfrm>
            <a:prstGeom prst="rect">
              <a:avLst/>
            </a:prstGeom>
          </p:spPr>
        </p:pic>
        <p:pic>
          <p:nvPicPr>
            <p:cNvPr id="11" name="Picture 1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22330" y="3959570"/>
              <a:ext cx="574402" cy="77451"/>
            </a:xfrm>
            <a:prstGeom prst="rect">
              <a:avLst/>
            </a:prstGeom>
          </p:spPr>
        </p:pic>
        <p:pic>
          <p:nvPicPr>
            <p:cNvPr id="21" name="Picture 20"/>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3645" y="1843593"/>
              <a:ext cx="511772" cy="351253"/>
            </a:xfrm>
            <a:prstGeom prst="rect">
              <a:avLst/>
            </a:prstGeom>
          </p:spPr>
        </p:pic>
        <p:pic>
          <p:nvPicPr>
            <p:cNvPr id="27" name="Picture 26">
              <a:extLst>
                <a:ext uri="{FF2B5EF4-FFF2-40B4-BE49-F238E27FC236}">
                  <a16:creationId xmlns:a16="http://schemas.microsoft.com/office/drawing/2014/main" id="{A27EDDE2-765A-4FBA-8D8B-F1F370D30BCA}"/>
                </a:ext>
              </a:extLst>
            </p:cNvPr>
            <p:cNvPicPr>
              <a:picLocks noChangeAspect="1"/>
            </p:cNvPicPr>
            <p:nvPr/>
          </p:nvPicPr>
          <p:blipFill>
            <a:blip r:embed="rId18"/>
            <a:stretch>
              <a:fillRect/>
            </a:stretch>
          </p:blipFill>
          <p:spPr>
            <a:xfrm>
              <a:off x="6760445" y="3178433"/>
              <a:ext cx="467779" cy="263516"/>
            </a:xfrm>
            <a:prstGeom prst="rect">
              <a:avLst/>
            </a:prstGeom>
          </p:spPr>
        </p:pic>
        <p:pic>
          <p:nvPicPr>
            <p:cNvPr id="3" name="Picture 2">
              <a:extLst>
                <a:ext uri="{FF2B5EF4-FFF2-40B4-BE49-F238E27FC236}">
                  <a16:creationId xmlns:a16="http://schemas.microsoft.com/office/drawing/2014/main" id="{EE8B3BD8-DFD8-431E-A8D6-B9DE12BE0FCA}"/>
                </a:ext>
              </a:extLst>
            </p:cNvPr>
            <p:cNvPicPr>
              <a:picLocks noChangeAspect="1"/>
            </p:cNvPicPr>
            <p:nvPr/>
          </p:nvPicPr>
          <p:blipFill>
            <a:blip r:embed="rId19"/>
            <a:stretch>
              <a:fillRect/>
            </a:stretch>
          </p:blipFill>
          <p:spPr>
            <a:xfrm>
              <a:off x="6806038" y="2412291"/>
              <a:ext cx="376593" cy="376593"/>
            </a:xfrm>
            <a:prstGeom prst="rect">
              <a:avLst/>
            </a:prstGeom>
          </p:spPr>
        </p:pic>
        <p:pic>
          <p:nvPicPr>
            <p:cNvPr id="63" name="Picture 62">
              <a:extLst>
                <a:ext uri="{FF2B5EF4-FFF2-40B4-BE49-F238E27FC236}">
                  <a16:creationId xmlns:a16="http://schemas.microsoft.com/office/drawing/2014/main" id="{E41E420D-8116-47BD-9D43-37E5DAD6A4CB}"/>
                </a:ext>
              </a:extLst>
            </p:cNvPr>
            <p:cNvPicPr>
              <a:picLocks noChangeAspect="1"/>
            </p:cNvPicPr>
            <p:nvPr/>
          </p:nvPicPr>
          <p:blipFill>
            <a:blip r:embed="rId20"/>
            <a:stretch>
              <a:fillRect/>
            </a:stretch>
          </p:blipFill>
          <p:spPr>
            <a:xfrm>
              <a:off x="6660232" y="4508473"/>
              <a:ext cx="668204" cy="185165"/>
            </a:xfrm>
            <a:prstGeom prst="rect">
              <a:avLst/>
            </a:prstGeom>
          </p:spPr>
        </p:pic>
        <p:pic>
          <p:nvPicPr>
            <p:cNvPr id="22" name="Picture 21">
              <a:extLst>
                <a:ext uri="{FF2B5EF4-FFF2-40B4-BE49-F238E27FC236}">
                  <a16:creationId xmlns:a16="http://schemas.microsoft.com/office/drawing/2014/main" id="{65BE7E15-E3CE-46C5-BACF-F37BDDB5C467}"/>
                </a:ext>
              </a:extLst>
            </p:cNvPr>
            <p:cNvPicPr>
              <a:picLocks noChangeAspect="1"/>
            </p:cNvPicPr>
            <p:nvPr/>
          </p:nvPicPr>
          <p:blipFill>
            <a:blip r:embed="rId21"/>
            <a:stretch>
              <a:fillRect/>
            </a:stretch>
          </p:blipFill>
          <p:spPr>
            <a:xfrm>
              <a:off x="6715468" y="3835623"/>
              <a:ext cx="557732" cy="325344"/>
            </a:xfrm>
            <a:prstGeom prst="rect">
              <a:avLst/>
            </a:prstGeom>
          </p:spPr>
        </p:pic>
        <p:pic>
          <p:nvPicPr>
            <p:cNvPr id="61" name="Picture 60">
              <a:extLst>
                <a:ext uri="{FF2B5EF4-FFF2-40B4-BE49-F238E27FC236}">
                  <a16:creationId xmlns:a16="http://schemas.microsoft.com/office/drawing/2014/main" id="{37481286-FB12-4E19-AFD5-5857FA09FF06}"/>
                </a:ext>
              </a:extLst>
            </p:cNvPr>
            <p:cNvPicPr>
              <a:picLocks noChangeAspect="1"/>
            </p:cNvPicPr>
            <p:nvPr/>
          </p:nvPicPr>
          <p:blipFill rotWithShape="1">
            <a:blip r:embed="rId22"/>
            <a:srcRect t="26526" b="25579"/>
            <a:stretch/>
          </p:blipFill>
          <p:spPr>
            <a:xfrm>
              <a:off x="6727586" y="1891460"/>
              <a:ext cx="533496" cy="255518"/>
            </a:xfrm>
            <a:prstGeom prst="rect">
              <a:avLst/>
            </a:prstGeom>
          </p:spPr>
        </p:pic>
        <p:pic>
          <p:nvPicPr>
            <p:cNvPr id="53" name="Picture 52">
              <a:extLst>
                <a:ext uri="{FF2B5EF4-FFF2-40B4-BE49-F238E27FC236}">
                  <a16:creationId xmlns:a16="http://schemas.microsoft.com/office/drawing/2014/main" id="{DA807D3F-8DB0-4339-8569-9D99429D32BB}"/>
                </a:ext>
              </a:extLst>
            </p:cNvPr>
            <p:cNvPicPr>
              <a:picLocks noChangeAspect="1"/>
            </p:cNvPicPr>
            <p:nvPr/>
          </p:nvPicPr>
          <p:blipFill rotWithShape="1">
            <a:blip r:embed="rId23"/>
            <a:srcRect t="35652" b="35206"/>
            <a:stretch/>
          </p:blipFill>
          <p:spPr>
            <a:xfrm>
              <a:off x="5627286" y="3235004"/>
              <a:ext cx="516009" cy="150375"/>
            </a:xfrm>
            <a:prstGeom prst="rect">
              <a:avLst/>
            </a:prstGeom>
          </p:spPr>
        </p:pic>
        <p:pic>
          <p:nvPicPr>
            <p:cNvPr id="75" name="Picture 74">
              <a:extLst>
                <a:ext uri="{FF2B5EF4-FFF2-40B4-BE49-F238E27FC236}">
                  <a16:creationId xmlns:a16="http://schemas.microsoft.com/office/drawing/2014/main" id="{A786EF77-E939-45E2-87AF-D5FA337D759F}"/>
                </a:ext>
              </a:extLst>
            </p:cNvPr>
            <p:cNvPicPr>
              <a:picLocks noChangeAspect="1"/>
            </p:cNvPicPr>
            <p:nvPr/>
          </p:nvPicPr>
          <p:blipFill rotWithShape="1">
            <a:blip r:embed="rId24"/>
            <a:srcRect l="4613" t="10404" r="3993" b="41423"/>
            <a:stretch/>
          </p:blipFill>
          <p:spPr>
            <a:xfrm>
              <a:off x="5580112" y="2479941"/>
              <a:ext cx="610357" cy="241292"/>
            </a:xfrm>
            <a:prstGeom prst="rect">
              <a:avLst/>
            </a:prstGeom>
          </p:spPr>
        </p:pic>
        <p:pic>
          <p:nvPicPr>
            <p:cNvPr id="77" name="Picture 76">
              <a:extLst>
                <a:ext uri="{FF2B5EF4-FFF2-40B4-BE49-F238E27FC236}">
                  <a16:creationId xmlns:a16="http://schemas.microsoft.com/office/drawing/2014/main" id="{891E4468-F0EC-4D5F-A498-413BA4C63086}"/>
                </a:ext>
              </a:extLst>
            </p:cNvPr>
            <p:cNvPicPr>
              <a:picLocks noChangeAspect="1"/>
            </p:cNvPicPr>
            <p:nvPr/>
          </p:nvPicPr>
          <p:blipFill>
            <a:blip r:embed="rId25"/>
            <a:stretch>
              <a:fillRect/>
            </a:stretch>
          </p:blipFill>
          <p:spPr>
            <a:xfrm>
              <a:off x="5682348" y="4398113"/>
              <a:ext cx="405885" cy="405885"/>
            </a:xfrm>
            <a:prstGeom prst="rect">
              <a:avLst/>
            </a:prstGeom>
          </p:spPr>
        </p:pic>
        <p:pic>
          <p:nvPicPr>
            <p:cNvPr id="81" name="Picture 80">
              <a:extLst>
                <a:ext uri="{FF2B5EF4-FFF2-40B4-BE49-F238E27FC236}">
                  <a16:creationId xmlns:a16="http://schemas.microsoft.com/office/drawing/2014/main" id="{AE768999-BEF2-494A-A2F2-759A44253E23}"/>
                </a:ext>
              </a:extLst>
            </p:cNvPr>
            <p:cNvPicPr>
              <a:picLocks noChangeAspect="1"/>
            </p:cNvPicPr>
            <p:nvPr/>
          </p:nvPicPr>
          <p:blipFill rotWithShape="1">
            <a:blip r:embed="rId26"/>
            <a:srcRect t="23668" b="18642"/>
            <a:stretch/>
          </p:blipFill>
          <p:spPr>
            <a:xfrm>
              <a:off x="5651092" y="3863185"/>
              <a:ext cx="468396" cy="270220"/>
            </a:xfrm>
            <a:prstGeom prst="rect">
              <a:avLst/>
            </a:prstGeom>
          </p:spPr>
        </p:pic>
        <p:pic>
          <p:nvPicPr>
            <p:cNvPr id="67" name="Picture 66">
              <a:extLst>
                <a:ext uri="{FF2B5EF4-FFF2-40B4-BE49-F238E27FC236}">
                  <a16:creationId xmlns:a16="http://schemas.microsoft.com/office/drawing/2014/main" id="{77388147-6A6A-440E-A1DF-A855F3ABEA37}"/>
                </a:ext>
              </a:extLst>
            </p:cNvPr>
            <p:cNvPicPr>
              <a:picLocks noChangeAspect="1"/>
            </p:cNvPicPr>
            <p:nvPr/>
          </p:nvPicPr>
          <p:blipFill rotWithShape="1">
            <a:blip r:embed="rId27"/>
            <a:srcRect t="32053" b="29356"/>
            <a:stretch/>
          </p:blipFill>
          <p:spPr>
            <a:xfrm>
              <a:off x="5663196" y="1933510"/>
              <a:ext cx="444188" cy="171418"/>
            </a:xfrm>
            <a:prstGeom prst="rect">
              <a:avLst/>
            </a:prstGeom>
          </p:spPr>
        </p:pic>
        <p:pic>
          <p:nvPicPr>
            <p:cNvPr id="8" name="Picture 7"/>
            <p:cNvPicPr>
              <a:picLocks noChangeAspect="1"/>
            </p:cNvPicPr>
            <p:nvPr/>
          </p:nvPicPr>
          <p:blipFill rotWithShape="1">
            <a:blip r:embed="rId28"/>
            <a:srcRect l="41618" t="41518"/>
            <a:stretch/>
          </p:blipFill>
          <p:spPr>
            <a:xfrm>
              <a:off x="4380937" y="2539606"/>
              <a:ext cx="551103" cy="121962"/>
            </a:xfrm>
            <a:prstGeom prst="rect">
              <a:avLst/>
            </a:prstGeom>
          </p:spPr>
        </p:pic>
        <p:pic>
          <p:nvPicPr>
            <p:cNvPr id="59" name="Picture 58">
              <a:extLst>
                <a:ext uri="{FF2B5EF4-FFF2-40B4-BE49-F238E27FC236}">
                  <a16:creationId xmlns:a16="http://schemas.microsoft.com/office/drawing/2014/main" id="{5AB2B507-1AAF-46BE-A8A8-BC3682EA6EE6}"/>
                </a:ext>
              </a:extLst>
            </p:cNvPr>
            <p:cNvPicPr>
              <a:picLocks noChangeAspect="1"/>
            </p:cNvPicPr>
            <p:nvPr/>
          </p:nvPicPr>
          <p:blipFill>
            <a:blip r:embed="rId29"/>
            <a:stretch>
              <a:fillRect/>
            </a:stretch>
          </p:blipFill>
          <p:spPr>
            <a:xfrm>
              <a:off x="4422598" y="3112529"/>
              <a:ext cx="467780" cy="395325"/>
            </a:xfrm>
            <a:prstGeom prst="rect">
              <a:avLst/>
            </a:prstGeom>
          </p:spPr>
        </p:pic>
        <p:pic>
          <p:nvPicPr>
            <p:cNvPr id="65" name="Picture 64">
              <a:extLst>
                <a:ext uri="{FF2B5EF4-FFF2-40B4-BE49-F238E27FC236}">
                  <a16:creationId xmlns:a16="http://schemas.microsoft.com/office/drawing/2014/main" id="{BA680141-C69B-4C69-976D-0C676AE19F16}"/>
                </a:ext>
              </a:extLst>
            </p:cNvPr>
            <p:cNvPicPr>
              <a:picLocks noChangeAspect="1"/>
            </p:cNvPicPr>
            <p:nvPr/>
          </p:nvPicPr>
          <p:blipFill rotWithShape="1">
            <a:blip r:embed="rId30"/>
            <a:srcRect t="23279" b="21244"/>
            <a:stretch/>
          </p:blipFill>
          <p:spPr>
            <a:xfrm>
              <a:off x="4469000" y="4486640"/>
              <a:ext cx="374977" cy="228831"/>
            </a:xfrm>
            <a:prstGeom prst="rect">
              <a:avLst/>
            </a:prstGeom>
          </p:spPr>
        </p:pic>
        <p:pic>
          <p:nvPicPr>
            <p:cNvPr id="51" name="Picture 50">
              <a:extLst>
                <a:ext uri="{FF2B5EF4-FFF2-40B4-BE49-F238E27FC236}">
                  <a16:creationId xmlns:a16="http://schemas.microsoft.com/office/drawing/2014/main" id="{C1D74A24-1D5C-4CE1-92C1-C77516151D4E}"/>
                </a:ext>
              </a:extLst>
            </p:cNvPr>
            <p:cNvPicPr>
              <a:picLocks noChangeAspect="1"/>
            </p:cNvPicPr>
            <p:nvPr/>
          </p:nvPicPr>
          <p:blipFill>
            <a:blip r:embed="rId31"/>
            <a:stretch>
              <a:fillRect/>
            </a:stretch>
          </p:blipFill>
          <p:spPr>
            <a:xfrm>
              <a:off x="4503239" y="3805179"/>
              <a:ext cx="306498" cy="422755"/>
            </a:xfrm>
            <a:prstGeom prst="rect">
              <a:avLst/>
            </a:prstGeom>
          </p:spPr>
        </p:pic>
        <p:pic>
          <p:nvPicPr>
            <p:cNvPr id="79" name="Picture 78">
              <a:extLst>
                <a:ext uri="{FF2B5EF4-FFF2-40B4-BE49-F238E27FC236}">
                  <a16:creationId xmlns:a16="http://schemas.microsoft.com/office/drawing/2014/main" id="{E56855D3-53CF-490C-AACA-8D618A85CA1B}"/>
                </a:ext>
              </a:extLst>
            </p:cNvPr>
            <p:cNvPicPr>
              <a:picLocks noChangeAspect="1"/>
            </p:cNvPicPr>
            <p:nvPr/>
          </p:nvPicPr>
          <p:blipFill rotWithShape="1">
            <a:blip r:embed="rId32"/>
            <a:srcRect t="8924" b="14433"/>
            <a:stretch/>
          </p:blipFill>
          <p:spPr>
            <a:xfrm>
              <a:off x="4400880" y="1823313"/>
              <a:ext cx="511217" cy="391813"/>
            </a:xfrm>
            <a:prstGeom prst="rect">
              <a:avLst/>
            </a:prstGeom>
          </p:spPr>
        </p:pic>
        <p:pic>
          <p:nvPicPr>
            <p:cNvPr id="37" name="Picture 36">
              <a:extLst>
                <a:ext uri="{FF2B5EF4-FFF2-40B4-BE49-F238E27FC236}">
                  <a16:creationId xmlns:a16="http://schemas.microsoft.com/office/drawing/2014/main" id="{CF90A021-2E6A-4A73-818A-1AA699DC5E59}"/>
                </a:ext>
              </a:extLst>
            </p:cNvPr>
            <p:cNvPicPr>
              <a:picLocks noChangeAspect="1"/>
            </p:cNvPicPr>
            <p:nvPr/>
          </p:nvPicPr>
          <p:blipFill rotWithShape="1">
            <a:blip r:embed="rId33"/>
            <a:srcRect t="27380"/>
            <a:stretch/>
          </p:blipFill>
          <p:spPr>
            <a:xfrm>
              <a:off x="3236157" y="3217720"/>
              <a:ext cx="405885" cy="184943"/>
            </a:xfrm>
            <a:prstGeom prst="rect">
              <a:avLst/>
            </a:prstGeom>
          </p:spPr>
        </p:pic>
        <p:pic>
          <p:nvPicPr>
            <p:cNvPr id="57" name="Picture 56">
              <a:extLst>
                <a:ext uri="{FF2B5EF4-FFF2-40B4-BE49-F238E27FC236}">
                  <a16:creationId xmlns:a16="http://schemas.microsoft.com/office/drawing/2014/main" id="{1E6DBF9B-E67A-40C5-B74D-1689FC7E0ACA}"/>
                </a:ext>
              </a:extLst>
            </p:cNvPr>
            <p:cNvPicPr>
              <a:picLocks noChangeAspect="1"/>
            </p:cNvPicPr>
            <p:nvPr/>
          </p:nvPicPr>
          <p:blipFill>
            <a:blip r:embed="rId34"/>
            <a:stretch>
              <a:fillRect/>
            </a:stretch>
          </p:blipFill>
          <p:spPr>
            <a:xfrm>
              <a:off x="3248453" y="2396600"/>
              <a:ext cx="381292" cy="407974"/>
            </a:xfrm>
            <a:prstGeom prst="rect">
              <a:avLst/>
            </a:prstGeom>
          </p:spPr>
        </p:pic>
        <p:pic>
          <p:nvPicPr>
            <p:cNvPr id="71" name="Picture 70">
              <a:extLst>
                <a:ext uri="{FF2B5EF4-FFF2-40B4-BE49-F238E27FC236}">
                  <a16:creationId xmlns:a16="http://schemas.microsoft.com/office/drawing/2014/main" id="{92E7F01C-0C9C-4A16-8B2F-180791259FD2}"/>
                </a:ext>
              </a:extLst>
            </p:cNvPr>
            <p:cNvPicPr>
              <a:picLocks noChangeAspect="1"/>
            </p:cNvPicPr>
            <p:nvPr/>
          </p:nvPicPr>
          <p:blipFill>
            <a:blip r:embed="rId35"/>
            <a:stretch>
              <a:fillRect/>
            </a:stretch>
          </p:blipFill>
          <p:spPr>
            <a:xfrm>
              <a:off x="3224100" y="4472220"/>
              <a:ext cx="429999" cy="257671"/>
            </a:xfrm>
            <a:prstGeom prst="rect">
              <a:avLst/>
            </a:prstGeom>
          </p:spPr>
        </p:pic>
        <p:pic>
          <p:nvPicPr>
            <p:cNvPr id="35" name="Picture 34">
              <a:extLst>
                <a:ext uri="{FF2B5EF4-FFF2-40B4-BE49-F238E27FC236}">
                  <a16:creationId xmlns:a16="http://schemas.microsoft.com/office/drawing/2014/main" id="{537F66F4-F677-464C-ADF0-C9CF4F63B4F0}"/>
                </a:ext>
              </a:extLst>
            </p:cNvPr>
            <p:cNvPicPr>
              <a:picLocks noChangeAspect="1"/>
            </p:cNvPicPr>
            <p:nvPr/>
          </p:nvPicPr>
          <p:blipFill rotWithShape="1">
            <a:blip r:embed="rId36"/>
            <a:srcRect t="39596" b="37941"/>
            <a:stretch/>
          </p:blipFill>
          <p:spPr>
            <a:xfrm>
              <a:off x="3128669" y="3928564"/>
              <a:ext cx="620861" cy="139462"/>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BADF67BB-F444-4C2A-9CC5-F34533DBC1D5}"/>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3059832" y="1937677"/>
              <a:ext cx="758535" cy="163085"/>
            </a:xfrm>
            <a:prstGeom prst="rect">
              <a:avLst/>
            </a:prstGeom>
          </p:spPr>
        </p:pic>
      </p:grpSp>
    </p:spTree>
    <p:extLst>
      <p:ext uri="{BB962C8B-B14F-4D97-AF65-F5344CB8AC3E}">
        <p14:creationId xmlns:p14="http://schemas.microsoft.com/office/powerpoint/2010/main" val="20524783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3" name="Shape 431">
            <a:extLst>
              <a:ext uri="{FF2B5EF4-FFF2-40B4-BE49-F238E27FC236}">
                <a16:creationId xmlns:a16="http://schemas.microsoft.com/office/drawing/2014/main" id="{155D77EA-2F97-4210-AA58-4D0634DA352D}"/>
              </a:ext>
            </a:extLst>
          </p:cNvPr>
          <p:cNvSpPr txBox="1">
            <a:spLocks/>
          </p:cNvSpPr>
          <p:nvPr/>
        </p:nvSpPr>
        <p:spPr>
          <a:xfrm>
            <a:off x="411480" y="685800"/>
            <a:ext cx="8553008" cy="8229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0" marR="0" lvl="0" indent="0" algn="l" defTabSz="914378" rtl="0" eaLnBrk="1" fontAlgn="auto" latinLnBrk="0" hangingPunct="1">
              <a:lnSpc>
                <a:spcPct val="100000"/>
              </a:lnSpc>
              <a:spcBef>
                <a:spcPts val="0"/>
              </a:spcBef>
              <a:spcAft>
                <a:spcPts val="0"/>
              </a:spcAft>
              <a:buClr>
                <a:srgbClr val="FFFFFF"/>
              </a:buClr>
              <a:buSzPts val="3600"/>
              <a:buFont typeface="Arial"/>
              <a:buNone/>
              <a:tabLst/>
              <a:defRPr/>
            </a:pPr>
            <a:r>
              <a:rPr lang="en-US" kern="0">
                <a:solidFill>
                  <a:srgbClr val="323232"/>
                </a:solidFill>
                <a:latin typeface="Nunito ExtraBold"/>
                <a:ea typeface="Nunito ExtraBold"/>
                <a:cs typeface="Nunito ExtraBold"/>
                <a:sym typeface="Nunito ExtraBold"/>
              </a:rPr>
              <a:t>RINF TECH as</a:t>
            </a:r>
            <a:r>
              <a:rPr kumimoji="0" lang="en-US" b="0" i="0" u="none" strike="noStrike" kern="0" cap="none" spc="0" normalizeH="0" baseline="0" noProof="0">
                <a:ln>
                  <a:noFill/>
                </a:ln>
                <a:solidFill>
                  <a:srgbClr val="323232"/>
                </a:solidFill>
                <a:effectLst/>
                <a:uLnTx/>
                <a:uFillTx/>
                <a:latin typeface="Nunito ExtraBold"/>
                <a:ea typeface="Nunito ExtraBold"/>
                <a:cs typeface="Nunito ExtraBold"/>
                <a:sym typeface="Nunito ExtraBold"/>
              </a:rPr>
              <a:t> Preferred Supplier</a:t>
            </a:r>
            <a:endParaRPr kumimoji="0" lang="en-US" sz="3600" b="0" i="0" u="none" strike="noStrike" kern="0" cap="none" spc="0" normalizeH="0" baseline="0" noProof="0">
              <a:ln>
                <a:noFill/>
              </a:ln>
              <a:solidFill>
                <a:srgbClr val="323232"/>
              </a:solidFill>
              <a:effectLst/>
              <a:uLnTx/>
              <a:uFillTx/>
              <a:latin typeface="Nunito ExtraBold"/>
              <a:ea typeface="Nunito ExtraBold"/>
              <a:cs typeface="Nunito ExtraBold"/>
              <a:sym typeface="Nunito ExtraBold"/>
            </a:endParaRPr>
          </a:p>
          <a:p>
            <a:pPr marL="0" marR="0" lvl="0" indent="0" algn="l" defTabSz="914378" rtl="0" eaLnBrk="1" fontAlgn="auto" latinLnBrk="0" hangingPunct="1">
              <a:lnSpc>
                <a:spcPct val="100000"/>
              </a:lnSpc>
              <a:spcBef>
                <a:spcPts val="0"/>
              </a:spcBef>
              <a:spcAft>
                <a:spcPts val="0"/>
              </a:spcAft>
              <a:buClr>
                <a:srgbClr val="FFFFFF"/>
              </a:buClr>
              <a:buSzPts val="3600"/>
              <a:buFont typeface="Arial"/>
              <a:buNone/>
              <a:tabLst/>
              <a:defRPr/>
            </a:pPr>
            <a:r>
              <a:rPr kumimoji="0" lang="en-US" sz="3600" b="0" i="0" u="none" strike="noStrike" kern="0" cap="none" spc="0" normalizeH="0" baseline="0" noProof="0">
                <a:ln>
                  <a:noFill/>
                </a:ln>
                <a:solidFill>
                  <a:srgbClr val="323232"/>
                </a:solidFill>
                <a:effectLst/>
                <a:uLnTx/>
                <a:uFillTx/>
                <a:latin typeface="Nunito ExtraBold"/>
                <a:ea typeface="Nunito ExtraBold"/>
                <a:cs typeface="Nunito ExtraBold"/>
                <a:sym typeface="Nunito ExtraBold"/>
              </a:rPr>
              <a:t>for Global </a:t>
            </a:r>
            <a:r>
              <a:rPr lang="en-US" kern="0">
                <a:solidFill>
                  <a:srgbClr val="323232"/>
                </a:solidFill>
                <a:latin typeface="Nunito ExtraBold"/>
                <a:ea typeface="Nunito ExtraBold"/>
                <a:cs typeface="Nunito ExtraBold"/>
                <a:sym typeface="Nunito ExtraBold"/>
              </a:rPr>
              <a:t>Clients</a:t>
            </a:r>
            <a:r>
              <a:rPr kumimoji="0" lang="en-GB" sz="3600" b="0" i="0" u="none" strike="noStrike" kern="0" cap="none" spc="0" normalizeH="0" baseline="0" noProof="0">
                <a:ln>
                  <a:noFill/>
                </a:ln>
                <a:solidFill>
                  <a:srgbClr val="E7357E"/>
                </a:solidFill>
                <a:effectLst/>
                <a:uLnTx/>
                <a:uFillTx/>
                <a:latin typeface="Nunito ExtraBold"/>
                <a:ea typeface="Nunito ExtraBold"/>
                <a:cs typeface="Nunito ExtraBold"/>
                <a:sym typeface="Nunito ExtraBold"/>
              </a:rPr>
              <a:t>.</a:t>
            </a:r>
          </a:p>
        </p:txBody>
      </p:sp>
      <p:pic>
        <p:nvPicPr>
          <p:cNvPr id="7" name="Picture 12">
            <a:extLst>
              <a:ext uri="{FF2B5EF4-FFF2-40B4-BE49-F238E27FC236}">
                <a16:creationId xmlns:a16="http://schemas.microsoft.com/office/drawing/2014/main" id="{721484FF-1D02-464B-A824-FF2D6570F6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7023" y="-179553"/>
            <a:ext cx="918974" cy="917450"/>
          </a:xfrm>
          <a:prstGeom prst="rect">
            <a:avLst/>
          </a:prstGeom>
        </p:spPr>
      </p:pic>
      <p:pic>
        <p:nvPicPr>
          <p:cNvPr id="3" name="Picture 2" descr="A picture containing drawing&#10;&#10;Description automatically generated">
            <a:extLst>
              <a:ext uri="{FF2B5EF4-FFF2-40B4-BE49-F238E27FC236}">
                <a16:creationId xmlns:a16="http://schemas.microsoft.com/office/drawing/2014/main" id="{2E9AC561-1090-4C6E-9432-7898BFACA5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0766" y="2352928"/>
            <a:ext cx="1053638" cy="224444"/>
          </a:xfrm>
          <a:prstGeom prst="rect">
            <a:avLst/>
          </a:prstGeom>
        </p:spPr>
      </p:pic>
      <p:pic>
        <p:nvPicPr>
          <p:cNvPr id="5" name="Picture 4" descr="A picture containing plate&#10;&#10;Description automatically generated">
            <a:extLst>
              <a:ext uri="{FF2B5EF4-FFF2-40B4-BE49-F238E27FC236}">
                <a16:creationId xmlns:a16="http://schemas.microsoft.com/office/drawing/2014/main" id="{60A7501D-6D2E-46FA-B1BB-D1AA9AD5EA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065" y="2252047"/>
            <a:ext cx="645767" cy="426206"/>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3BED0927-282E-437B-AF5E-B26F1DAFE6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7705" y="2339041"/>
            <a:ext cx="700604" cy="252218"/>
          </a:xfrm>
          <a:prstGeom prst="rect">
            <a:avLst/>
          </a:prstGeom>
        </p:spPr>
      </p:pic>
      <p:sp>
        <p:nvSpPr>
          <p:cNvPr id="88" name="TextBox 87">
            <a:extLst>
              <a:ext uri="{FF2B5EF4-FFF2-40B4-BE49-F238E27FC236}">
                <a16:creationId xmlns:a16="http://schemas.microsoft.com/office/drawing/2014/main" id="{FBEB0611-A619-4027-8D91-28DD9BB3C236}"/>
              </a:ext>
            </a:extLst>
          </p:cNvPr>
          <p:cNvSpPr txBox="1"/>
          <p:nvPr/>
        </p:nvSpPr>
        <p:spPr>
          <a:xfrm>
            <a:off x="198224" y="2817508"/>
            <a:ext cx="1562612" cy="1169551"/>
          </a:xfrm>
          <a:prstGeom prst="rect">
            <a:avLst/>
          </a:prstGeom>
          <a:noFill/>
        </p:spPr>
        <p:txBody>
          <a:bodyPr wrap="square" rtlCol="0">
            <a:spAutoFit/>
          </a:bodyPr>
          <a:lstStyle/>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r>
              <a:rPr kumimoji="0" lang="en-US" sz="1000" b="0" i="0" u="none" strike="noStrike" kern="0" cap="none" spc="0" normalizeH="0" baseline="0" noProof="0">
                <a:ln>
                  <a:noFill/>
                </a:ln>
                <a:solidFill>
                  <a:srgbClr val="848484"/>
                </a:solidFill>
                <a:effectLst/>
                <a:uLnTx/>
                <a:uFillTx/>
                <a:latin typeface="Nunito SemiBold"/>
                <a:ea typeface="+mn-ea"/>
                <a:cs typeface="Arial"/>
                <a:sym typeface="Arial"/>
              </a:rPr>
              <a:t>7 Years</a:t>
            </a:r>
          </a:p>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r>
              <a:rPr kumimoji="0" lang="en-US" sz="1000" b="0" i="0" u="none" strike="noStrike" kern="0" cap="none" spc="0" normalizeH="0" baseline="0" noProof="0">
                <a:ln>
                  <a:noFill/>
                </a:ln>
                <a:solidFill>
                  <a:srgbClr val="848484"/>
                </a:solidFill>
                <a:effectLst/>
                <a:uLnTx/>
                <a:uFillTx/>
                <a:latin typeface="Nunito SemiBold"/>
                <a:ea typeface="+mn-ea"/>
                <a:cs typeface="Arial"/>
                <a:sym typeface="Arial"/>
              </a:rPr>
              <a:t>Sofia, Bucharest</a:t>
            </a:r>
          </a:p>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r>
              <a:rPr kumimoji="0" lang="en-US" sz="1000" b="0" i="0" u="none" strike="noStrike" kern="0" cap="none" spc="0" normalizeH="0" baseline="0" noProof="0">
                <a:ln>
                  <a:noFill/>
                </a:ln>
                <a:solidFill>
                  <a:srgbClr val="848484"/>
                </a:solidFill>
                <a:effectLst/>
                <a:uLnTx/>
                <a:uFillTx/>
                <a:latin typeface="Nunito SemiBold"/>
                <a:ea typeface="+mn-ea"/>
                <a:cs typeface="Arial"/>
                <a:sym typeface="Arial"/>
              </a:rPr>
              <a:t>Multiple engagement models</a:t>
            </a:r>
          </a:p>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r>
              <a:rPr kumimoji="0" lang="en-US" sz="1000" b="0" i="0" u="none" strike="noStrike" kern="0" cap="none" spc="0" normalizeH="0" baseline="0" noProof="0">
                <a:ln>
                  <a:noFill/>
                </a:ln>
                <a:solidFill>
                  <a:srgbClr val="848484"/>
                </a:solidFill>
                <a:effectLst/>
                <a:uLnTx/>
                <a:uFillTx/>
                <a:latin typeface="Nunito SemiBold"/>
                <a:ea typeface="+mn-ea"/>
                <a:cs typeface="Arial"/>
                <a:sym typeface="Arial"/>
              </a:rPr>
              <a:t>Assessment Center</a:t>
            </a:r>
          </a:p>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r>
              <a:rPr kumimoji="0" lang="en-US" sz="1000" b="0" i="0" u="none" strike="noStrike" kern="0" cap="none" spc="0" normalizeH="0" baseline="0" noProof="0">
                <a:ln>
                  <a:noFill/>
                </a:ln>
                <a:solidFill>
                  <a:srgbClr val="848484"/>
                </a:solidFill>
                <a:effectLst/>
                <a:uLnTx/>
                <a:uFillTx/>
                <a:latin typeface="Nunito SemiBold"/>
                <a:ea typeface="+mn-ea"/>
                <a:cs typeface="Arial"/>
                <a:sym typeface="Arial"/>
              </a:rPr>
              <a:t>Competence Pool</a:t>
            </a:r>
          </a:p>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r>
              <a:rPr kumimoji="0" lang="en-US" sz="1000" b="0" i="0" u="none" strike="noStrike" kern="0" cap="none" spc="0" normalizeH="0" baseline="0" noProof="0">
                <a:ln>
                  <a:noFill/>
                </a:ln>
                <a:solidFill>
                  <a:srgbClr val="848484"/>
                </a:solidFill>
                <a:effectLst/>
                <a:uLnTx/>
                <a:uFillTx/>
                <a:latin typeface="Nunito SemiBold"/>
                <a:ea typeface="+mn-ea"/>
                <a:cs typeface="Arial"/>
                <a:sym typeface="Arial"/>
              </a:rPr>
              <a:t>Quality</a:t>
            </a:r>
            <a:endParaRPr kumimoji="0" lang="en-US" sz="1000" b="0" i="0" u="none" strike="noStrike" kern="0" cap="none" spc="0" normalizeH="0" baseline="0" noProof="0">
              <a:ln>
                <a:noFill/>
              </a:ln>
              <a:solidFill>
                <a:srgbClr val="E7357E"/>
              </a:solidFill>
              <a:effectLst/>
              <a:uLnTx/>
              <a:uFillTx/>
              <a:latin typeface="Nunito ExtraBold" panose="00000900000000000000" pitchFamily="2" charset="0"/>
              <a:ea typeface="+mn-ea"/>
              <a:cs typeface="Arial"/>
              <a:sym typeface="Arial"/>
            </a:endParaRPr>
          </a:p>
        </p:txBody>
      </p:sp>
      <p:sp>
        <p:nvSpPr>
          <p:cNvPr id="102" name="TextBox 101">
            <a:extLst>
              <a:ext uri="{FF2B5EF4-FFF2-40B4-BE49-F238E27FC236}">
                <a16:creationId xmlns:a16="http://schemas.microsoft.com/office/drawing/2014/main" id="{ECE55EC1-F769-46B3-9B22-D558DE7088DA}"/>
              </a:ext>
            </a:extLst>
          </p:cNvPr>
          <p:cNvSpPr txBox="1"/>
          <p:nvPr/>
        </p:nvSpPr>
        <p:spPr>
          <a:xfrm>
            <a:off x="1916879" y="2817508"/>
            <a:ext cx="1586751" cy="1323439"/>
          </a:xfrm>
          <a:prstGeom prst="rect">
            <a:avLst/>
          </a:prstGeom>
          <a:noFill/>
        </p:spPr>
        <p:txBody>
          <a:bodyPr wrap="square" rtlCol="0">
            <a:spAutoFit/>
          </a:bodyPr>
          <a:lstStyle/>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r>
              <a:rPr kumimoji="0" lang="en-US" sz="1000" b="0" i="0" u="none" strike="noStrike" kern="0" cap="none" spc="0" normalizeH="0" baseline="0" noProof="0">
                <a:ln>
                  <a:noFill/>
                </a:ln>
                <a:solidFill>
                  <a:srgbClr val="848484"/>
                </a:solidFill>
                <a:effectLst/>
                <a:uLnTx/>
                <a:uFillTx/>
                <a:latin typeface="Nunito SemiBold"/>
                <a:ea typeface="+mn-ea"/>
                <a:cs typeface="Arial"/>
                <a:sym typeface="Arial"/>
              </a:rPr>
              <a:t>7 Years</a:t>
            </a:r>
          </a:p>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r>
              <a:rPr kumimoji="0" lang="en-US" sz="1000" b="0" i="0" u="none" strike="noStrike" kern="0" cap="none" spc="0" normalizeH="0" baseline="0" noProof="0">
                <a:ln>
                  <a:noFill/>
                </a:ln>
                <a:solidFill>
                  <a:srgbClr val="848484"/>
                </a:solidFill>
                <a:effectLst/>
                <a:uLnTx/>
                <a:uFillTx/>
                <a:latin typeface="Nunito SemiBold"/>
                <a:ea typeface="+mn-ea"/>
                <a:cs typeface="Arial"/>
                <a:sym typeface="Arial"/>
              </a:rPr>
              <a:t>Bucharest, USA</a:t>
            </a:r>
          </a:p>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r>
              <a:rPr kumimoji="0" lang="en-US" sz="1000" b="0" i="0" u="none" strike="noStrike" kern="0" cap="none" spc="0" normalizeH="0" baseline="0" noProof="0">
                <a:ln>
                  <a:noFill/>
                </a:ln>
                <a:solidFill>
                  <a:srgbClr val="848484"/>
                </a:solidFill>
                <a:effectLst/>
                <a:uLnTx/>
                <a:uFillTx/>
                <a:latin typeface="Nunito SemiBold"/>
                <a:ea typeface="+mn-ea"/>
                <a:cs typeface="Arial"/>
                <a:sym typeface="Arial"/>
              </a:rPr>
              <a:t>Offsite Development Center</a:t>
            </a:r>
          </a:p>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r>
              <a:rPr kumimoji="0" lang="en-US" sz="1000" b="0" i="0" u="none" strike="noStrike" kern="0" cap="none" spc="0" normalizeH="0" baseline="0" noProof="0">
                <a:ln>
                  <a:noFill/>
                </a:ln>
                <a:solidFill>
                  <a:srgbClr val="848484"/>
                </a:solidFill>
                <a:effectLst/>
                <a:uLnTx/>
                <a:uFillTx/>
                <a:latin typeface="Nunito SemiBold"/>
                <a:ea typeface="+mn-ea"/>
                <a:cs typeface="Arial"/>
                <a:sym typeface="Arial"/>
              </a:rPr>
              <a:t>Certified Top Secret</a:t>
            </a:r>
          </a:p>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r>
              <a:rPr kumimoji="0" lang="en-US" sz="1000" b="0" i="0" u="none" strike="noStrike" kern="0" cap="none" spc="0" normalizeH="0" baseline="0" noProof="0">
                <a:ln>
                  <a:noFill/>
                </a:ln>
                <a:solidFill>
                  <a:srgbClr val="848484"/>
                </a:solidFill>
                <a:effectLst/>
                <a:uLnTx/>
                <a:uFillTx/>
                <a:latin typeface="Nunito SemiBold"/>
                <a:ea typeface="+mn-ea"/>
                <a:cs typeface="Arial"/>
                <a:sym typeface="Arial"/>
              </a:rPr>
              <a:t>Fixed Price, Outcome Base</a:t>
            </a:r>
          </a:p>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r>
              <a:rPr kumimoji="0" lang="en-US" sz="1000" b="0" i="0" u="none" strike="noStrike" kern="0" cap="none" spc="0" normalizeH="0" baseline="0" noProof="0">
                <a:ln>
                  <a:noFill/>
                </a:ln>
                <a:solidFill>
                  <a:srgbClr val="848484"/>
                </a:solidFill>
                <a:effectLst/>
                <a:uLnTx/>
                <a:uFillTx/>
                <a:latin typeface="Nunito SemiBold"/>
                <a:ea typeface="+mn-ea"/>
                <a:cs typeface="Arial"/>
                <a:sym typeface="Arial"/>
              </a:rPr>
              <a:t>Scalability on demand</a:t>
            </a:r>
            <a:endParaRPr kumimoji="0" lang="en-US" sz="1000" b="0" i="0" u="none" strike="noStrike" kern="0" cap="none" spc="0" normalizeH="0" baseline="0" noProof="0">
              <a:ln>
                <a:noFill/>
              </a:ln>
              <a:solidFill>
                <a:srgbClr val="E7357E"/>
              </a:solidFill>
              <a:effectLst/>
              <a:uLnTx/>
              <a:uFillTx/>
              <a:latin typeface="Nunito ExtraBold" panose="00000900000000000000" pitchFamily="2" charset="0"/>
              <a:ea typeface="+mn-ea"/>
              <a:cs typeface="Arial"/>
              <a:sym typeface="Arial"/>
            </a:endParaRPr>
          </a:p>
        </p:txBody>
      </p:sp>
      <p:sp>
        <p:nvSpPr>
          <p:cNvPr id="103" name="TextBox 102">
            <a:extLst>
              <a:ext uri="{FF2B5EF4-FFF2-40B4-BE49-F238E27FC236}">
                <a16:creationId xmlns:a16="http://schemas.microsoft.com/office/drawing/2014/main" id="{B8B8BFE0-7013-441E-A6D5-D096A1E332AC}"/>
              </a:ext>
            </a:extLst>
          </p:cNvPr>
          <p:cNvSpPr txBox="1"/>
          <p:nvPr/>
        </p:nvSpPr>
        <p:spPr>
          <a:xfrm>
            <a:off x="3694064" y="2817508"/>
            <a:ext cx="1457254" cy="1477328"/>
          </a:xfrm>
          <a:prstGeom prst="rect">
            <a:avLst/>
          </a:prstGeom>
          <a:noFill/>
        </p:spPr>
        <p:txBody>
          <a:bodyPr wrap="square" rtlCol="0">
            <a:spAutoFit/>
          </a:bodyPr>
          <a:lstStyle/>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r>
              <a:rPr kumimoji="0" lang="en-US" sz="1000" b="0" i="0" u="none" strike="noStrike" kern="0" cap="none" spc="0" normalizeH="0" baseline="0" noProof="0">
                <a:ln>
                  <a:noFill/>
                </a:ln>
                <a:solidFill>
                  <a:srgbClr val="848484"/>
                </a:solidFill>
                <a:effectLst/>
                <a:uLnTx/>
                <a:uFillTx/>
                <a:latin typeface="Nunito SemiBold"/>
                <a:ea typeface="+mn-ea"/>
                <a:cs typeface="Arial"/>
                <a:sym typeface="Arial"/>
              </a:rPr>
              <a:t>4 Years</a:t>
            </a:r>
          </a:p>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r>
              <a:rPr kumimoji="0" lang="en-US" sz="1000" b="0" i="0" u="none" strike="noStrike" kern="0" cap="none" spc="0" normalizeH="0" baseline="0" noProof="0">
                <a:ln>
                  <a:noFill/>
                </a:ln>
                <a:solidFill>
                  <a:srgbClr val="848484"/>
                </a:solidFill>
                <a:effectLst/>
                <a:uLnTx/>
                <a:uFillTx/>
                <a:latin typeface="Nunito SemiBold"/>
                <a:ea typeface="+mn-ea"/>
                <a:cs typeface="Arial"/>
                <a:sym typeface="Arial"/>
              </a:rPr>
              <a:t>Romania, France</a:t>
            </a:r>
          </a:p>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r>
              <a:rPr kumimoji="0" lang="en-US" sz="1000" b="0" i="0" u="none" strike="noStrike" kern="0" cap="none" spc="0" normalizeH="0" baseline="0" noProof="0">
                <a:ln>
                  <a:noFill/>
                </a:ln>
                <a:solidFill>
                  <a:srgbClr val="848484"/>
                </a:solidFill>
                <a:effectLst/>
                <a:uLnTx/>
                <a:uFillTx/>
                <a:latin typeface="Nunito SemiBold"/>
                <a:ea typeface="+mn-ea"/>
                <a:cs typeface="Arial"/>
                <a:sym typeface="Arial"/>
              </a:rPr>
              <a:t>Automotive ADAS Vision &amp; Radar Products</a:t>
            </a:r>
          </a:p>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r>
              <a:rPr kumimoji="0" lang="en-US" sz="1000" b="0" i="0" u="none" strike="noStrike" kern="0" cap="none" spc="0" normalizeH="0" baseline="0" noProof="0">
                <a:ln>
                  <a:noFill/>
                </a:ln>
                <a:solidFill>
                  <a:srgbClr val="848484"/>
                </a:solidFill>
                <a:effectLst/>
                <a:uLnTx/>
                <a:uFillTx/>
                <a:latin typeface="Nunito SemiBold"/>
                <a:ea typeface="+mn-ea"/>
                <a:cs typeface="Arial"/>
                <a:sym typeface="Arial"/>
              </a:rPr>
              <a:t>Motor Control Application</a:t>
            </a:r>
          </a:p>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r>
              <a:rPr kumimoji="0" lang="en-US" sz="1000" b="0" i="0" u="none" strike="noStrike" kern="0" cap="none" spc="0" normalizeH="0" baseline="0" noProof="0">
                <a:ln>
                  <a:noFill/>
                </a:ln>
                <a:solidFill>
                  <a:srgbClr val="848484"/>
                </a:solidFill>
                <a:effectLst/>
                <a:uLnTx/>
                <a:uFillTx/>
                <a:latin typeface="Nunito SemiBold"/>
                <a:ea typeface="+mn-ea"/>
                <a:cs typeface="Arial"/>
                <a:sym typeface="Arial"/>
              </a:rPr>
              <a:t>Dedicated Teams</a:t>
            </a:r>
          </a:p>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r>
              <a:rPr kumimoji="0" lang="en-US" sz="1000" b="0" i="0" u="none" strike="noStrike" kern="0" cap="none" spc="0" normalizeH="0" baseline="0" noProof="0">
                <a:ln>
                  <a:noFill/>
                </a:ln>
                <a:solidFill>
                  <a:srgbClr val="848484"/>
                </a:solidFill>
                <a:effectLst/>
                <a:uLnTx/>
                <a:uFillTx/>
                <a:latin typeface="Nunito SemiBold"/>
                <a:ea typeface="+mn-ea"/>
                <a:cs typeface="Arial"/>
                <a:sym typeface="Arial"/>
              </a:rPr>
              <a:t>Niched Skills</a:t>
            </a:r>
          </a:p>
        </p:txBody>
      </p:sp>
      <p:sp>
        <p:nvSpPr>
          <p:cNvPr id="11" name="TextBox 10">
            <a:extLst>
              <a:ext uri="{FF2B5EF4-FFF2-40B4-BE49-F238E27FC236}">
                <a16:creationId xmlns:a16="http://schemas.microsoft.com/office/drawing/2014/main" id="{99BD617A-51C8-4BD9-9AAD-1286E3AF30F5}"/>
              </a:ext>
            </a:extLst>
          </p:cNvPr>
          <p:cNvSpPr txBox="1"/>
          <p:nvPr/>
        </p:nvSpPr>
        <p:spPr>
          <a:xfrm>
            <a:off x="5428281" y="2817508"/>
            <a:ext cx="1647688" cy="1477328"/>
          </a:xfrm>
          <a:prstGeom prst="rect">
            <a:avLst/>
          </a:prstGeom>
          <a:noFill/>
        </p:spPr>
        <p:txBody>
          <a:bodyPr wrap="square" rtlCol="0">
            <a:spAutoFit/>
          </a:bodyPr>
          <a:lstStyle/>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r>
              <a:rPr kumimoji="0" lang="en-US" sz="1000" b="0" i="0" u="none" strike="noStrike" kern="0" cap="none" spc="0" normalizeH="0" baseline="0" noProof="0">
                <a:ln>
                  <a:noFill/>
                </a:ln>
                <a:solidFill>
                  <a:srgbClr val="848484"/>
                </a:solidFill>
                <a:effectLst/>
                <a:uLnTx/>
                <a:uFillTx/>
                <a:latin typeface="Nunito SemiBold"/>
                <a:ea typeface="+mn-ea"/>
                <a:cs typeface="Arial"/>
                <a:sym typeface="Arial"/>
              </a:rPr>
              <a:t>3 Years</a:t>
            </a:r>
          </a:p>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r>
              <a:rPr kumimoji="0" lang="en-US" sz="1000" b="0" i="0" u="none" strike="noStrike" kern="0" cap="none" spc="0" normalizeH="0" baseline="0" noProof="0">
                <a:ln>
                  <a:noFill/>
                </a:ln>
                <a:solidFill>
                  <a:srgbClr val="848484"/>
                </a:solidFill>
                <a:effectLst/>
                <a:uLnTx/>
                <a:uFillTx/>
                <a:latin typeface="Nunito SemiBold"/>
                <a:ea typeface="+mn-ea"/>
                <a:cs typeface="Arial"/>
                <a:sym typeface="Arial"/>
              </a:rPr>
              <a:t>Bucharest</a:t>
            </a:r>
          </a:p>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r>
              <a:rPr kumimoji="0" lang="en-US" sz="1000" b="0" i="0" u="none" strike="noStrike" kern="0" cap="none" spc="0" normalizeH="0" baseline="0" noProof="0">
                <a:ln>
                  <a:noFill/>
                </a:ln>
                <a:solidFill>
                  <a:srgbClr val="848484"/>
                </a:solidFill>
                <a:effectLst/>
                <a:uLnTx/>
                <a:uFillTx/>
                <a:latin typeface="Nunito SemiBold"/>
                <a:ea typeface="+mn-ea"/>
                <a:cs typeface="Arial"/>
                <a:sym typeface="Arial"/>
              </a:rPr>
              <a:t>Dedicated Teams</a:t>
            </a:r>
          </a:p>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r>
              <a:rPr kumimoji="0" lang="en-US" sz="1000" b="0" i="0" u="none" strike="noStrike" kern="0" cap="none" spc="0" normalizeH="0" baseline="0" noProof="0">
                <a:ln>
                  <a:noFill/>
                </a:ln>
                <a:solidFill>
                  <a:srgbClr val="848484"/>
                </a:solidFill>
                <a:effectLst/>
                <a:uLnTx/>
                <a:uFillTx/>
                <a:latin typeface="Nunito SemiBold"/>
                <a:ea typeface="+mn-ea"/>
                <a:cs typeface="Arial"/>
                <a:sym typeface="Arial"/>
              </a:rPr>
              <a:t>Digital healthcare driven projects</a:t>
            </a:r>
          </a:p>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r>
              <a:rPr kumimoji="0" lang="en-US" sz="1000" b="0" i="0" u="none" strike="noStrike" kern="0" cap="none" spc="0" normalizeH="0" baseline="0" noProof="0">
                <a:ln>
                  <a:noFill/>
                </a:ln>
                <a:solidFill>
                  <a:srgbClr val="848484"/>
                </a:solidFill>
                <a:effectLst/>
                <a:uLnTx/>
                <a:uFillTx/>
                <a:latin typeface="Nunito SemiBold"/>
                <a:ea typeface="+mn-ea"/>
                <a:cs typeface="Arial"/>
                <a:sym typeface="Arial"/>
              </a:rPr>
              <a:t>Applications for smart devices</a:t>
            </a:r>
          </a:p>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r>
              <a:rPr kumimoji="0" lang="en-US" sz="1000" b="0" i="0" u="none" strike="noStrike" kern="0" cap="none" spc="0" normalizeH="0" baseline="0" noProof="0">
                <a:ln>
                  <a:noFill/>
                </a:ln>
                <a:solidFill>
                  <a:srgbClr val="848484"/>
                </a:solidFill>
                <a:effectLst/>
                <a:uLnTx/>
                <a:uFillTx/>
                <a:latin typeface="Nunito SemiBold"/>
                <a:ea typeface="+mn-ea"/>
                <a:cs typeface="Arial"/>
                <a:sym typeface="Arial"/>
              </a:rPr>
              <a:t>Competence Pool</a:t>
            </a:r>
          </a:p>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r>
              <a:rPr kumimoji="0" lang="en-US" sz="1000" b="0" i="0" u="none" strike="noStrike" kern="0" cap="none" spc="0" normalizeH="0" baseline="0" noProof="0">
                <a:ln>
                  <a:noFill/>
                </a:ln>
                <a:solidFill>
                  <a:srgbClr val="848484"/>
                </a:solidFill>
                <a:effectLst/>
                <a:uLnTx/>
                <a:uFillTx/>
                <a:latin typeface="Nunito SemiBold"/>
                <a:ea typeface="+mn-ea"/>
                <a:cs typeface="Arial"/>
                <a:sym typeface="Arial"/>
              </a:rPr>
              <a:t>Quality Assurance</a:t>
            </a:r>
            <a:endParaRPr kumimoji="0" lang="en-US" sz="1000" b="0" i="0" u="none" strike="noStrike" kern="0" cap="none" spc="0" normalizeH="0" baseline="0" noProof="0">
              <a:ln>
                <a:noFill/>
              </a:ln>
              <a:solidFill>
                <a:srgbClr val="E7357E"/>
              </a:solidFill>
              <a:effectLst/>
              <a:uLnTx/>
              <a:uFillTx/>
              <a:latin typeface="Nunito ExtraBold" panose="00000900000000000000" pitchFamily="2" charset="0"/>
              <a:ea typeface="+mn-ea"/>
              <a:cs typeface="Arial"/>
              <a:sym typeface="Arial"/>
            </a:endParaRPr>
          </a:p>
        </p:txBody>
      </p:sp>
      <p:pic>
        <p:nvPicPr>
          <p:cNvPr id="12" name="Picture 11" descr="A picture containing drawing&#10;&#10;Description automatically generated">
            <a:extLst>
              <a:ext uri="{FF2B5EF4-FFF2-40B4-BE49-F238E27FC236}">
                <a16:creationId xmlns:a16="http://schemas.microsoft.com/office/drawing/2014/main" id="{46E264ED-DF78-4EDA-8E26-11325D0986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8501" y="2311607"/>
            <a:ext cx="891731" cy="307086"/>
          </a:xfrm>
          <a:prstGeom prst="rect">
            <a:avLst/>
          </a:prstGeom>
        </p:spPr>
      </p:pic>
      <p:sp>
        <p:nvSpPr>
          <p:cNvPr id="15" name="TextBox 14">
            <a:extLst>
              <a:ext uri="{FF2B5EF4-FFF2-40B4-BE49-F238E27FC236}">
                <a16:creationId xmlns:a16="http://schemas.microsoft.com/office/drawing/2014/main" id="{11341577-5E91-49E1-9E2F-51E2DB649631}"/>
              </a:ext>
            </a:extLst>
          </p:cNvPr>
          <p:cNvSpPr txBox="1"/>
          <p:nvPr/>
        </p:nvSpPr>
        <p:spPr>
          <a:xfrm>
            <a:off x="7236296" y="2817508"/>
            <a:ext cx="1687568" cy="1631216"/>
          </a:xfrm>
          <a:prstGeom prst="rect">
            <a:avLst/>
          </a:prstGeom>
          <a:noFill/>
        </p:spPr>
        <p:txBody>
          <a:bodyPr wrap="square" rtlCol="0">
            <a:spAutoFit/>
          </a:bodyPr>
          <a:lstStyle/>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r>
              <a:rPr kumimoji="0" lang="en-US" sz="1000" b="0" i="0" u="none" strike="noStrike" kern="0" cap="none" spc="0" normalizeH="0" baseline="0" noProof="0">
                <a:ln>
                  <a:noFill/>
                </a:ln>
                <a:solidFill>
                  <a:srgbClr val="848484"/>
                </a:solidFill>
                <a:effectLst/>
                <a:uLnTx/>
                <a:uFillTx/>
                <a:latin typeface="Nunito SemiBold"/>
                <a:ea typeface="+mn-ea"/>
                <a:cs typeface="Arial"/>
                <a:sym typeface="Arial"/>
              </a:rPr>
              <a:t>2 Years</a:t>
            </a:r>
          </a:p>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r>
              <a:rPr kumimoji="0" lang="en-US" sz="1000" b="0" i="0" u="none" strike="noStrike" kern="0" cap="none" spc="0" normalizeH="0" baseline="0" noProof="0">
                <a:ln>
                  <a:noFill/>
                </a:ln>
                <a:solidFill>
                  <a:srgbClr val="848484"/>
                </a:solidFill>
                <a:effectLst/>
                <a:uLnTx/>
                <a:uFillTx/>
                <a:latin typeface="Nunito SemiBold"/>
                <a:ea typeface="+mn-ea"/>
                <a:cs typeface="Arial"/>
                <a:sym typeface="Arial"/>
              </a:rPr>
              <a:t>Bucharest, Germany</a:t>
            </a:r>
          </a:p>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r>
              <a:rPr kumimoji="0" lang="en-US" sz="1000" b="0" i="0" u="none" strike="noStrike" kern="0" cap="none" spc="0" normalizeH="0" baseline="0" noProof="0">
                <a:ln>
                  <a:noFill/>
                </a:ln>
                <a:solidFill>
                  <a:srgbClr val="848484"/>
                </a:solidFill>
                <a:effectLst/>
                <a:uLnTx/>
                <a:uFillTx/>
                <a:latin typeface="Nunito SemiBold"/>
                <a:ea typeface="+mn-ea"/>
                <a:cs typeface="Arial"/>
                <a:sym typeface="Arial"/>
              </a:rPr>
              <a:t>Scientific approach </a:t>
            </a:r>
          </a:p>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r>
              <a:rPr kumimoji="0" lang="en-US" sz="1000" b="0" i="0" u="none" strike="noStrike" kern="0" cap="none" spc="0" normalizeH="0" baseline="0" noProof="0">
                <a:ln>
                  <a:noFill/>
                </a:ln>
                <a:solidFill>
                  <a:srgbClr val="848484"/>
                </a:solidFill>
                <a:effectLst/>
                <a:uLnTx/>
                <a:uFillTx/>
                <a:latin typeface="Nunito SemiBold"/>
                <a:ea typeface="+mn-ea"/>
                <a:cs typeface="Arial"/>
                <a:sym typeface="Arial"/>
              </a:rPr>
              <a:t>Robotics &amp; multi-entity interactive systems</a:t>
            </a:r>
          </a:p>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r>
              <a:rPr kumimoji="0" lang="en-US" sz="1000" b="0" i="0" u="none" strike="noStrike" kern="0" cap="none" spc="0" normalizeH="0" baseline="0" noProof="0">
                <a:ln>
                  <a:noFill/>
                </a:ln>
                <a:solidFill>
                  <a:srgbClr val="848484"/>
                </a:solidFill>
                <a:effectLst/>
                <a:uLnTx/>
                <a:uFillTx/>
                <a:latin typeface="Nunito SemiBold"/>
                <a:ea typeface="+mn-ea"/>
                <a:cs typeface="Arial"/>
                <a:sym typeface="Arial"/>
              </a:rPr>
              <a:t>AR/VR competences </a:t>
            </a:r>
          </a:p>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r>
              <a:rPr kumimoji="0" lang="en-US" sz="1000" b="0" i="0" u="none" strike="noStrike" kern="0" cap="none" spc="0" normalizeH="0" baseline="0" noProof="0">
                <a:ln>
                  <a:noFill/>
                </a:ln>
                <a:solidFill>
                  <a:srgbClr val="848484"/>
                </a:solidFill>
                <a:effectLst/>
                <a:uLnTx/>
                <a:uFillTx/>
                <a:latin typeface="Nunito SemiBold"/>
                <a:ea typeface="+mn-ea"/>
                <a:cs typeface="Arial"/>
                <a:sym typeface="Arial"/>
              </a:rPr>
              <a:t>Empowering innovation </a:t>
            </a:r>
          </a:p>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r>
              <a:rPr kumimoji="0" lang="en-US" sz="1000" b="0" i="0" u="none" strike="noStrike" kern="0" cap="none" spc="0" normalizeH="0" baseline="0" noProof="0">
                <a:ln>
                  <a:noFill/>
                </a:ln>
                <a:solidFill>
                  <a:srgbClr val="848484"/>
                </a:solidFill>
                <a:effectLst/>
                <a:uLnTx/>
                <a:uFillTx/>
                <a:latin typeface="Nunito SemiBold"/>
                <a:ea typeface="+mn-ea"/>
                <a:cs typeface="Arial"/>
                <a:sym typeface="Arial"/>
              </a:rPr>
              <a:t>Fixed Price, Outcome Base</a:t>
            </a:r>
          </a:p>
          <a:p>
            <a:pPr marL="137160" marR="0" lvl="0" indent="-137160" algn="l" defTabSz="914355" rtl="0" eaLnBrk="1" fontAlgn="auto" latinLnBrk="0" hangingPunct="1">
              <a:lnSpc>
                <a:spcPct val="100000"/>
              </a:lnSpc>
              <a:spcBef>
                <a:spcPts val="0"/>
              </a:spcBef>
              <a:spcAft>
                <a:spcPts val="0"/>
              </a:spcAft>
              <a:buClr>
                <a:srgbClr val="212121">
                  <a:lumMod val="50000"/>
                  <a:lumOff val="50000"/>
                </a:srgbClr>
              </a:buClr>
              <a:buSzTx/>
              <a:buFont typeface="Nunito SemiBold" panose="00000700000000000000" pitchFamily="2" charset="0"/>
              <a:buChar char="•"/>
              <a:tabLst/>
              <a:defRPr/>
            </a:pPr>
            <a:endParaRPr kumimoji="0" lang="en-US" sz="1000" b="0" i="0" u="none" strike="noStrike" kern="0" cap="none" spc="0" normalizeH="0" baseline="0" noProof="0">
              <a:ln>
                <a:noFill/>
              </a:ln>
              <a:solidFill>
                <a:srgbClr val="E7357E"/>
              </a:solidFill>
              <a:effectLst/>
              <a:uLnTx/>
              <a:uFillTx/>
              <a:latin typeface="Nunito ExtraBold" panose="00000900000000000000" pitchFamily="2" charset="0"/>
              <a:ea typeface="+mn-ea"/>
              <a:cs typeface="Arial"/>
              <a:sym typeface="Arial"/>
            </a:endParaRPr>
          </a:p>
        </p:txBody>
      </p:sp>
      <p:sp>
        <p:nvSpPr>
          <p:cNvPr id="17" name="Rectangle: Rounded Corners 16">
            <a:extLst>
              <a:ext uri="{FF2B5EF4-FFF2-40B4-BE49-F238E27FC236}">
                <a16:creationId xmlns:a16="http://schemas.microsoft.com/office/drawing/2014/main" id="{F745D3C0-1C6C-4665-ADB7-F1DDF62688D0}"/>
              </a:ext>
            </a:extLst>
          </p:cNvPr>
          <p:cNvSpPr/>
          <p:nvPr/>
        </p:nvSpPr>
        <p:spPr>
          <a:xfrm>
            <a:off x="198222" y="2750260"/>
            <a:ext cx="1586751" cy="1645920"/>
          </a:xfrm>
          <a:prstGeom prst="roundRect">
            <a:avLst>
              <a:gd name="adj" fmla="val 4327"/>
            </a:avLst>
          </a:prstGeom>
          <a:no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EE72A4"/>
              </a:solidFill>
              <a:effectLst/>
              <a:uLnTx/>
              <a:uFillTx/>
              <a:latin typeface="Arial"/>
              <a:ea typeface="+mn-ea"/>
              <a:cs typeface="+mn-cs"/>
              <a:sym typeface="Arial"/>
            </a:endParaRPr>
          </a:p>
        </p:txBody>
      </p:sp>
      <p:sp>
        <p:nvSpPr>
          <p:cNvPr id="18" name="Rectangle: Rounded Corners 17">
            <a:extLst>
              <a:ext uri="{FF2B5EF4-FFF2-40B4-BE49-F238E27FC236}">
                <a16:creationId xmlns:a16="http://schemas.microsoft.com/office/drawing/2014/main" id="{C0D270B9-51E8-4642-9DC5-A92E9F66D641}"/>
              </a:ext>
            </a:extLst>
          </p:cNvPr>
          <p:cNvSpPr/>
          <p:nvPr/>
        </p:nvSpPr>
        <p:spPr>
          <a:xfrm>
            <a:off x="1916879" y="2750260"/>
            <a:ext cx="1603243" cy="1645920"/>
          </a:xfrm>
          <a:prstGeom prst="roundRect">
            <a:avLst>
              <a:gd name="adj" fmla="val 4327"/>
            </a:avLst>
          </a:prstGeom>
          <a:no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EE72A4"/>
              </a:solidFill>
              <a:effectLst/>
              <a:uLnTx/>
              <a:uFillTx/>
              <a:latin typeface="Arial"/>
              <a:ea typeface="+mn-ea"/>
              <a:cs typeface="+mn-cs"/>
              <a:sym typeface="Arial"/>
            </a:endParaRPr>
          </a:p>
        </p:txBody>
      </p:sp>
      <p:sp>
        <p:nvSpPr>
          <p:cNvPr id="19" name="Rectangle: Rounded Corners 18">
            <a:extLst>
              <a:ext uri="{FF2B5EF4-FFF2-40B4-BE49-F238E27FC236}">
                <a16:creationId xmlns:a16="http://schemas.microsoft.com/office/drawing/2014/main" id="{5E1FF656-0AB9-4925-827F-AD4986319345}"/>
              </a:ext>
            </a:extLst>
          </p:cNvPr>
          <p:cNvSpPr/>
          <p:nvPr/>
        </p:nvSpPr>
        <p:spPr>
          <a:xfrm>
            <a:off x="3656386" y="2750260"/>
            <a:ext cx="1603243" cy="1645920"/>
          </a:xfrm>
          <a:prstGeom prst="roundRect">
            <a:avLst>
              <a:gd name="adj" fmla="val 4327"/>
            </a:avLst>
          </a:prstGeom>
          <a:no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EE72A4"/>
              </a:solidFill>
              <a:effectLst/>
              <a:uLnTx/>
              <a:uFillTx/>
              <a:latin typeface="Arial"/>
              <a:ea typeface="+mn-ea"/>
              <a:cs typeface="+mn-cs"/>
              <a:sym typeface="Arial"/>
            </a:endParaRPr>
          </a:p>
        </p:txBody>
      </p:sp>
      <p:sp>
        <p:nvSpPr>
          <p:cNvPr id="20" name="Rectangle: Rounded Corners 19">
            <a:extLst>
              <a:ext uri="{FF2B5EF4-FFF2-40B4-BE49-F238E27FC236}">
                <a16:creationId xmlns:a16="http://schemas.microsoft.com/office/drawing/2014/main" id="{8DF85757-8302-4B09-B894-2021670E400B}"/>
              </a:ext>
            </a:extLst>
          </p:cNvPr>
          <p:cNvSpPr/>
          <p:nvPr/>
        </p:nvSpPr>
        <p:spPr>
          <a:xfrm>
            <a:off x="5395893" y="2750260"/>
            <a:ext cx="1680076" cy="1645920"/>
          </a:xfrm>
          <a:prstGeom prst="roundRect">
            <a:avLst>
              <a:gd name="adj" fmla="val 4327"/>
            </a:avLst>
          </a:prstGeom>
          <a:no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EE72A4"/>
              </a:solidFill>
              <a:effectLst/>
              <a:uLnTx/>
              <a:uFillTx/>
              <a:latin typeface="Arial"/>
              <a:ea typeface="+mn-ea"/>
              <a:cs typeface="+mn-cs"/>
              <a:sym typeface="Arial"/>
            </a:endParaRPr>
          </a:p>
        </p:txBody>
      </p:sp>
      <p:sp>
        <p:nvSpPr>
          <p:cNvPr id="21" name="Rectangle: Rounded Corners 20">
            <a:extLst>
              <a:ext uri="{FF2B5EF4-FFF2-40B4-BE49-F238E27FC236}">
                <a16:creationId xmlns:a16="http://schemas.microsoft.com/office/drawing/2014/main" id="{22428122-B1A7-4659-AB73-E67AFB1B2D65}"/>
              </a:ext>
            </a:extLst>
          </p:cNvPr>
          <p:cNvSpPr/>
          <p:nvPr/>
        </p:nvSpPr>
        <p:spPr>
          <a:xfrm>
            <a:off x="7212233" y="2750260"/>
            <a:ext cx="1752255" cy="1645920"/>
          </a:xfrm>
          <a:prstGeom prst="roundRect">
            <a:avLst>
              <a:gd name="adj" fmla="val 4327"/>
            </a:avLst>
          </a:prstGeom>
          <a:no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EE72A4"/>
              </a:solidFill>
              <a:effectLst/>
              <a:uLnTx/>
              <a:uFillTx/>
              <a:latin typeface="Arial"/>
              <a:ea typeface="+mn-ea"/>
              <a:cs typeface="+mn-cs"/>
              <a:sym typeface="Arial"/>
            </a:endParaRPr>
          </a:p>
        </p:txBody>
      </p:sp>
      <p:pic>
        <p:nvPicPr>
          <p:cNvPr id="6" name="Picture 5" descr="A picture containing mirror, drawing&#10;&#10;Description automatically generated">
            <a:extLst>
              <a:ext uri="{FF2B5EF4-FFF2-40B4-BE49-F238E27FC236}">
                <a16:creationId xmlns:a16="http://schemas.microsoft.com/office/drawing/2014/main" id="{66BBAE61-7260-41E4-B55B-8BFB9FCDD18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12360" y="2258038"/>
            <a:ext cx="502655" cy="360655"/>
          </a:xfrm>
          <a:prstGeom prst="rect">
            <a:avLst/>
          </a:prstGeom>
        </p:spPr>
      </p:pic>
    </p:spTree>
    <p:extLst>
      <p:ext uri="{BB962C8B-B14F-4D97-AF65-F5344CB8AC3E}">
        <p14:creationId xmlns:p14="http://schemas.microsoft.com/office/powerpoint/2010/main" val="7919637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5C9BD106-88DB-4A34-A3B6-ECE85CA8E4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0663" y="1535777"/>
            <a:ext cx="3933825" cy="3484245"/>
          </a:xfrm>
          <a:prstGeom prst="rect">
            <a:avLst/>
          </a:prstGeom>
        </p:spPr>
      </p:pic>
      <p:pic>
        <p:nvPicPr>
          <p:cNvPr id="15" name="Picture 12">
            <a:extLst>
              <a:ext uri="{FF2B5EF4-FFF2-40B4-BE49-F238E27FC236}">
                <a16:creationId xmlns:a16="http://schemas.microsoft.com/office/drawing/2014/main" id="{A636E296-F4FD-4594-9C34-FE30918E2D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7023" y="-179553"/>
            <a:ext cx="918974" cy="917450"/>
          </a:xfrm>
          <a:prstGeom prst="rect">
            <a:avLst/>
          </a:prstGeom>
        </p:spPr>
      </p:pic>
      <p:sp>
        <p:nvSpPr>
          <p:cNvPr id="18" name="Shape 430">
            <a:extLst>
              <a:ext uri="{FF2B5EF4-FFF2-40B4-BE49-F238E27FC236}">
                <a16:creationId xmlns:a16="http://schemas.microsoft.com/office/drawing/2014/main" id="{3ED89133-6F1B-4FF9-8A39-4E920DD2EB4F}"/>
              </a:ext>
            </a:extLst>
          </p:cNvPr>
          <p:cNvSpPr txBox="1">
            <a:spLocks/>
          </p:cNvSpPr>
          <p:nvPr/>
        </p:nvSpPr>
        <p:spPr>
          <a:xfrm>
            <a:off x="743737" y="2756346"/>
            <a:ext cx="4104375" cy="1339749"/>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900"/>
              </a:spcAft>
              <a:buClr>
                <a:srgbClr val="ADADAD"/>
              </a:buClr>
              <a:buSzPts val="1800"/>
              <a:buFont typeface="Arial"/>
              <a:buNone/>
              <a:tabLst/>
              <a:defRPr/>
            </a:pPr>
            <a:r>
              <a:rPr kumimoji="0" lang="en-US" sz="1000" b="0" i="0" u="none" strike="noStrike" kern="0" cap="none" spc="0" normalizeH="0" baseline="0" noProof="0">
                <a:ln>
                  <a:noFill/>
                </a:ln>
                <a:solidFill>
                  <a:srgbClr val="848484"/>
                </a:solidFill>
                <a:effectLst/>
                <a:uLnTx/>
                <a:uFillTx/>
                <a:latin typeface="Nunito SemiBold" panose="00000700000000000000" pitchFamily="2" charset="0"/>
                <a:cs typeface="Arial"/>
                <a:sym typeface="Nunito SemiBold"/>
              </a:rPr>
              <a:t>2006 established in Bucharest, Romania</a:t>
            </a:r>
            <a:br>
              <a:rPr kumimoji="0" lang="en-US" sz="1000" b="0" i="0" u="none" strike="noStrike" kern="0" cap="none" spc="0" normalizeH="0" baseline="0" noProof="0">
                <a:ln>
                  <a:noFill/>
                </a:ln>
                <a:solidFill>
                  <a:srgbClr val="848484"/>
                </a:solidFill>
                <a:effectLst/>
                <a:uLnTx/>
                <a:uFillTx/>
                <a:latin typeface="Nunito SemiBold" panose="00000700000000000000" pitchFamily="2" charset="0"/>
                <a:cs typeface="Arial"/>
                <a:sym typeface="Nunito SemiBold"/>
              </a:rPr>
            </a:br>
            <a:endParaRPr kumimoji="0" lang="en-US" sz="100" b="0" i="0" u="none" strike="noStrike" kern="0" cap="none" spc="0" normalizeH="0" baseline="0" noProof="0">
              <a:ln>
                <a:noFill/>
              </a:ln>
              <a:solidFill>
                <a:srgbClr val="848484"/>
              </a:solidFill>
              <a:effectLst/>
              <a:uLnTx/>
              <a:uFillTx/>
              <a:latin typeface="Nunito SemiBold" panose="00000700000000000000" pitchFamily="2" charset="0"/>
              <a:cs typeface="Arial"/>
              <a:sym typeface="Nunito SemiBold"/>
            </a:endParaRPr>
          </a:p>
          <a:p>
            <a:pPr marL="0" marR="0" lvl="0" indent="0" algn="l" defTabSz="914400" rtl="0" eaLnBrk="1" fontAlgn="auto" latinLnBrk="0" hangingPunct="1">
              <a:lnSpc>
                <a:spcPct val="100000"/>
              </a:lnSpc>
              <a:spcBef>
                <a:spcPts val="0"/>
              </a:spcBef>
              <a:spcAft>
                <a:spcPts val="900"/>
              </a:spcAft>
              <a:buClr>
                <a:srgbClr val="ADADAD"/>
              </a:buClr>
              <a:buSzPts val="1800"/>
              <a:buFont typeface="Arial"/>
              <a:buNone/>
              <a:tabLst/>
              <a:defRPr/>
            </a:pPr>
            <a:r>
              <a:rPr kumimoji="0" lang="en-US" sz="1000" b="0" i="0" u="none" strike="noStrike" kern="0" cap="none" spc="0" normalizeH="0" baseline="0" noProof="0">
                <a:ln>
                  <a:noFill/>
                </a:ln>
                <a:solidFill>
                  <a:srgbClr val="848484"/>
                </a:solidFill>
                <a:effectLst/>
                <a:uLnTx/>
                <a:uFillTx/>
                <a:latin typeface="Nunito SemiBold" panose="00000700000000000000" pitchFamily="2" charset="0"/>
                <a:cs typeface="Arial"/>
                <a:sym typeface="Nunito SemiBold"/>
              </a:rPr>
              <a:t>2016 delivery center in Sofia, Bulgaria</a:t>
            </a:r>
          </a:p>
          <a:p>
            <a:pPr marL="0" marR="0" lvl="0" indent="0" algn="l" defTabSz="914400" rtl="0" eaLnBrk="1" fontAlgn="auto" latinLnBrk="0" hangingPunct="1">
              <a:lnSpc>
                <a:spcPct val="100000"/>
              </a:lnSpc>
              <a:spcBef>
                <a:spcPts val="0"/>
              </a:spcBef>
              <a:spcAft>
                <a:spcPts val="900"/>
              </a:spcAft>
              <a:buClr>
                <a:srgbClr val="ADADAD"/>
              </a:buClr>
              <a:buSzPts val="1800"/>
              <a:buFont typeface="Arial"/>
              <a:buNone/>
              <a:tabLst/>
              <a:defRPr/>
            </a:pPr>
            <a:r>
              <a:rPr kumimoji="0" lang="en-US" sz="1000" b="0" i="0" u="none" strike="noStrike" kern="0" cap="none" spc="0" normalizeH="0" baseline="0" noProof="0">
                <a:ln>
                  <a:noFill/>
                </a:ln>
                <a:solidFill>
                  <a:srgbClr val="848484"/>
                </a:solidFill>
                <a:effectLst/>
                <a:uLnTx/>
                <a:uFillTx/>
                <a:latin typeface="Nunito SemiBold" panose="00000700000000000000" pitchFamily="2" charset="0"/>
                <a:ea typeface="Nunito"/>
                <a:cs typeface="Nunito"/>
                <a:sym typeface="Nunito SemiBold"/>
              </a:rPr>
              <a:t>2018 delivery center Kiev Ukraine</a:t>
            </a:r>
          </a:p>
          <a:p>
            <a:pPr marL="0" marR="0" lvl="0" indent="0" algn="l" defTabSz="914400" rtl="0" eaLnBrk="1" fontAlgn="auto" latinLnBrk="0" hangingPunct="1">
              <a:lnSpc>
                <a:spcPct val="100000"/>
              </a:lnSpc>
              <a:spcBef>
                <a:spcPts val="0"/>
              </a:spcBef>
              <a:spcAft>
                <a:spcPts val="900"/>
              </a:spcAft>
              <a:buClr>
                <a:srgbClr val="ADADAD"/>
              </a:buClr>
              <a:buSzPts val="1800"/>
              <a:buFont typeface="Arial"/>
              <a:buNone/>
              <a:tabLst/>
              <a:defRPr/>
            </a:pPr>
            <a:r>
              <a:rPr kumimoji="0" lang="en-US" sz="1000" b="0" i="0" u="none" strike="noStrike" kern="0" cap="none" spc="0" normalizeH="0" baseline="0" noProof="0">
                <a:ln>
                  <a:noFill/>
                </a:ln>
                <a:solidFill>
                  <a:srgbClr val="848484"/>
                </a:solidFill>
                <a:effectLst/>
                <a:uLnTx/>
                <a:uFillTx/>
                <a:latin typeface="Nunito SemiBold" panose="00000700000000000000" pitchFamily="2" charset="0"/>
                <a:ea typeface="Nunito"/>
                <a:cs typeface="Nunito"/>
                <a:sym typeface="Nunito SemiBold"/>
              </a:rPr>
              <a:t>2019 delivery center in Timisoara</a:t>
            </a:r>
          </a:p>
          <a:p>
            <a:pPr marL="0" marR="0" lvl="0" indent="0" algn="l" defTabSz="914400" rtl="0" eaLnBrk="1" fontAlgn="auto" latinLnBrk="0" hangingPunct="1">
              <a:lnSpc>
                <a:spcPct val="100000"/>
              </a:lnSpc>
              <a:spcBef>
                <a:spcPts val="0"/>
              </a:spcBef>
              <a:spcAft>
                <a:spcPts val="0"/>
              </a:spcAft>
              <a:buClr>
                <a:srgbClr val="ADADAD"/>
              </a:buClr>
              <a:buSzPts val="1800"/>
              <a:buFont typeface="Arial"/>
              <a:buNone/>
              <a:tabLst/>
              <a:defRPr/>
            </a:pPr>
            <a:r>
              <a:rPr kumimoji="0" lang="en-US" sz="1000" b="0" i="0" u="none" strike="noStrike" kern="0" cap="none" spc="0" normalizeH="0" baseline="0" noProof="0">
                <a:ln>
                  <a:noFill/>
                </a:ln>
                <a:solidFill>
                  <a:srgbClr val="848484"/>
                </a:solidFill>
                <a:effectLst/>
                <a:uLnTx/>
                <a:uFillTx/>
                <a:latin typeface="Nunito SemiBold" panose="00000700000000000000" pitchFamily="2" charset="0"/>
                <a:ea typeface="Nunito"/>
                <a:cs typeface="Nunito"/>
                <a:sym typeface="Nunito SemiBold"/>
              </a:rPr>
              <a:t>350 employees: 250 in Bucuresti, 30 Sofia, 20 Timisoara, 50 Kiev</a:t>
            </a:r>
          </a:p>
        </p:txBody>
      </p:sp>
      <p:pic>
        <p:nvPicPr>
          <p:cNvPr id="21" name="Picture 20">
            <a:extLst>
              <a:ext uri="{FF2B5EF4-FFF2-40B4-BE49-F238E27FC236}">
                <a16:creationId xmlns:a16="http://schemas.microsoft.com/office/drawing/2014/main" id="{4D887E2C-3069-40E5-B790-1F87AA9974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8235" y="2884315"/>
            <a:ext cx="189539" cy="189539"/>
          </a:xfrm>
          <a:prstGeom prst="rect">
            <a:avLst/>
          </a:prstGeom>
        </p:spPr>
      </p:pic>
      <p:pic>
        <p:nvPicPr>
          <p:cNvPr id="31" name="Picture 30">
            <a:extLst>
              <a:ext uri="{FF2B5EF4-FFF2-40B4-BE49-F238E27FC236}">
                <a16:creationId xmlns:a16="http://schemas.microsoft.com/office/drawing/2014/main" id="{6DD1E0D6-83EC-423D-9376-1658E333DA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945" y="3525673"/>
            <a:ext cx="222792" cy="189539"/>
          </a:xfrm>
          <a:prstGeom prst="rect">
            <a:avLst/>
          </a:prstGeom>
        </p:spPr>
      </p:pic>
      <p:pic>
        <p:nvPicPr>
          <p:cNvPr id="32" name="Picture 31">
            <a:extLst>
              <a:ext uri="{FF2B5EF4-FFF2-40B4-BE49-F238E27FC236}">
                <a16:creationId xmlns:a16="http://schemas.microsoft.com/office/drawing/2014/main" id="{A56C8517-E26B-41C8-B43A-2560165E709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2076" y="3218783"/>
            <a:ext cx="159612" cy="169588"/>
          </a:xfrm>
          <a:prstGeom prst="rect">
            <a:avLst/>
          </a:prstGeom>
        </p:spPr>
      </p:pic>
      <p:pic>
        <p:nvPicPr>
          <p:cNvPr id="34" name="Picture 33">
            <a:extLst>
              <a:ext uri="{FF2B5EF4-FFF2-40B4-BE49-F238E27FC236}">
                <a16:creationId xmlns:a16="http://schemas.microsoft.com/office/drawing/2014/main" id="{0D250E71-09FB-46D7-8A15-E178F69C28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4894" y="3906565"/>
            <a:ext cx="182880" cy="189530"/>
          </a:xfrm>
          <a:prstGeom prst="rect">
            <a:avLst/>
          </a:prstGeom>
        </p:spPr>
      </p:pic>
      <p:sp>
        <p:nvSpPr>
          <p:cNvPr id="12" name="Shape 431">
            <a:extLst>
              <a:ext uri="{FF2B5EF4-FFF2-40B4-BE49-F238E27FC236}">
                <a16:creationId xmlns:a16="http://schemas.microsoft.com/office/drawing/2014/main" id="{8A400323-9B48-4FE7-B06C-1897AD523DFA}"/>
              </a:ext>
            </a:extLst>
          </p:cNvPr>
          <p:cNvSpPr txBox="1">
            <a:spLocks/>
          </p:cNvSpPr>
          <p:nvPr/>
        </p:nvSpPr>
        <p:spPr>
          <a:xfrm>
            <a:off x="621882" y="760669"/>
            <a:ext cx="8072651" cy="12640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FFFFFF"/>
              </a:buClr>
              <a:buSzPts val="3600"/>
              <a:buFont typeface="Arial"/>
              <a:buNone/>
              <a:tabLst/>
              <a:defRPr/>
            </a:pPr>
            <a:r>
              <a:rPr kumimoji="0" lang="en-US" sz="3200" b="0" i="0" u="none" strike="noStrike" kern="0" cap="none" spc="0" normalizeH="0" baseline="0" noProof="0">
                <a:ln>
                  <a:noFill/>
                </a:ln>
                <a:solidFill>
                  <a:srgbClr val="323232"/>
                </a:solidFill>
                <a:effectLst/>
                <a:uLnTx/>
                <a:uFillTx/>
                <a:latin typeface="Nunito ExtraBold"/>
                <a:ea typeface="Nunito ExtraBold"/>
                <a:cs typeface="Nunito ExtraBold"/>
                <a:sym typeface="Nunito ExtraBold"/>
              </a:rPr>
              <a:t>RINF TECH </a:t>
            </a:r>
          </a:p>
          <a:p>
            <a:pPr marL="0" marR="0" lvl="0" indent="0" algn="l" defTabSz="914400" rtl="0" eaLnBrk="1" fontAlgn="auto" latinLnBrk="0" hangingPunct="1">
              <a:lnSpc>
                <a:spcPct val="100000"/>
              </a:lnSpc>
              <a:spcBef>
                <a:spcPts val="0"/>
              </a:spcBef>
              <a:spcAft>
                <a:spcPts val="0"/>
              </a:spcAft>
              <a:buClr>
                <a:srgbClr val="FFFFFF"/>
              </a:buClr>
              <a:buSzPts val="3600"/>
              <a:buFont typeface="Arial"/>
              <a:buNone/>
              <a:tabLst/>
              <a:defRPr/>
            </a:pPr>
            <a:r>
              <a:rPr kumimoji="0" lang="en-US" sz="2400" b="0" i="0" u="none" strike="noStrike" kern="0" cap="none" spc="0" normalizeH="0" baseline="0" noProof="0">
                <a:ln>
                  <a:noFill/>
                </a:ln>
                <a:solidFill>
                  <a:srgbClr val="323232"/>
                </a:solidFill>
                <a:effectLst/>
                <a:uLnTx/>
                <a:uFillTx/>
                <a:latin typeface="Nunito ExtraBold"/>
                <a:ea typeface="Nunito ExtraBold"/>
                <a:cs typeface="Nunito ExtraBold"/>
                <a:sym typeface="Nunito ExtraBold"/>
              </a:rPr>
              <a:t>Software &amp; hardware service provider </a:t>
            </a:r>
          </a:p>
        </p:txBody>
      </p:sp>
    </p:spTree>
    <p:extLst>
      <p:ext uri="{BB962C8B-B14F-4D97-AF65-F5344CB8AC3E}">
        <p14:creationId xmlns:p14="http://schemas.microsoft.com/office/powerpoint/2010/main" val="33160425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7CECAD34-8D51-45EF-B1B6-F5462E531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1799" y="1923677"/>
            <a:ext cx="2052449" cy="3031395"/>
          </a:xfrm>
          <a:prstGeom prst="rect">
            <a:avLst/>
          </a:prstGeom>
        </p:spPr>
      </p:pic>
      <p:pic>
        <p:nvPicPr>
          <p:cNvPr id="14" name="Picture 13">
            <a:extLst>
              <a:ext uri="{FF2B5EF4-FFF2-40B4-BE49-F238E27FC236}">
                <a16:creationId xmlns:a16="http://schemas.microsoft.com/office/drawing/2014/main" id="{4224AFA8-A1FF-4427-AFCF-7FB1A4626E3E}"/>
              </a:ext>
            </a:extLst>
          </p:cNvPr>
          <p:cNvPicPr>
            <a:picLocks noChangeAspect="1"/>
          </p:cNvPicPr>
          <p:nvPr/>
        </p:nvPicPr>
        <p:blipFill>
          <a:blip r:embed="rId4">
            <a:duotone>
              <a:srgbClr val="FB6E52">
                <a:shade val="45000"/>
                <a:satMod val="135000"/>
              </a:srgbClr>
              <a:prstClr val="white"/>
            </a:duotone>
          </a:blip>
          <a:stretch>
            <a:fillRect/>
          </a:stretch>
        </p:blipFill>
        <p:spPr>
          <a:xfrm>
            <a:off x="7503740" y="558655"/>
            <a:ext cx="905271" cy="917450"/>
          </a:xfrm>
          <a:prstGeom prst="rect">
            <a:avLst/>
          </a:prstGeom>
        </p:spPr>
      </p:pic>
      <p:pic>
        <p:nvPicPr>
          <p:cNvPr id="15" name="Picture 14">
            <a:extLst>
              <a:ext uri="{FF2B5EF4-FFF2-40B4-BE49-F238E27FC236}">
                <a16:creationId xmlns:a16="http://schemas.microsoft.com/office/drawing/2014/main" id="{6E6560DD-801E-4802-B522-7742878654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7023" y="-179553"/>
            <a:ext cx="918974" cy="917450"/>
          </a:xfrm>
          <a:prstGeom prst="rect">
            <a:avLst/>
          </a:prstGeom>
        </p:spPr>
      </p:pic>
      <p:sp>
        <p:nvSpPr>
          <p:cNvPr id="13" name="Shape 431">
            <a:extLst>
              <a:ext uri="{FF2B5EF4-FFF2-40B4-BE49-F238E27FC236}">
                <a16:creationId xmlns:a16="http://schemas.microsoft.com/office/drawing/2014/main" id="{F273A81A-2187-4987-BCCA-39CBD6E01BD2}"/>
              </a:ext>
            </a:extLst>
          </p:cNvPr>
          <p:cNvSpPr txBox="1">
            <a:spLocks/>
          </p:cNvSpPr>
          <p:nvPr/>
        </p:nvSpPr>
        <p:spPr>
          <a:xfrm>
            <a:off x="395536" y="123478"/>
            <a:ext cx="5131528" cy="97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Arial"/>
              <a:buNone/>
              <a:tabLst/>
              <a:defRPr/>
            </a:pPr>
            <a:r>
              <a:rPr kumimoji="0" lang="en-US" sz="3600" b="0" i="0" u="none" strike="noStrike" kern="1200" cap="none" spc="0" normalizeH="0" baseline="0" noProof="0">
                <a:ln>
                  <a:noFill/>
                </a:ln>
                <a:solidFill>
                  <a:srgbClr val="323232"/>
                </a:solidFill>
                <a:effectLst/>
                <a:uLnTx/>
                <a:uFillTx/>
                <a:latin typeface="Nunito ExtraBold"/>
                <a:ea typeface="Nunito ExtraBold"/>
                <a:cs typeface="Nunito ExtraBold"/>
                <a:sym typeface="Nunito ExtraBold"/>
              </a:rPr>
              <a:t>Certifications</a:t>
            </a:r>
            <a:r>
              <a:rPr kumimoji="0" lang="en-US" sz="3600" b="0" i="0" u="none" strike="noStrike" kern="1200" cap="none" spc="0" normalizeH="0" baseline="0" noProof="0">
                <a:ln>
                  <a:noFill/>
                </a:ln>
                <a:solidFill>
                  <a:srgbClr val="E7357E"/>
                </a:solidFill>
                <a:effectLst/>
                <a:uLnTx/>
                <a:uFillTx/>
                <a:latin typeface="Nunito ExtraBold"/>
                <a:ea typeface="Nunito ExtraBold"/>
                <a:cs typeface="Nunito ExtraBold"/>
                <a:sym typeface="Nunito ExtraBold"/>
              </a:rPr>
              <a:t>.</a:t>
            </a:r>
            <a:endParaRPr kumimoji="0" lang="en-GB" sz="3600" b="0" i="0" u="none" strike="noStrike" kern="0" cap="none" spc="0" normalizeH="0" baseline="0" noProof="0">
              <a:ln>
                <a:noFill/>
              </a:ln>
              <a:solidFill>
                <a:srgbClr val="E7357E"/>
              </a:solidFill>
              <a:effectLst/>
              <a:uLnTx/>
              <a:uFillTx/>
              <a:latin typeface="Nunito ExtraBold"/>
              <a:ea typeface="Nunito ExtraBold"/>
              <a:cs typeface="Nunito ExtraBold"/>
              <a:sym typeface="Nunito ExtraBold"/>
            </a:endParaRPr>
          </a:p>
        </p:txBody>
      </p:sp>
      <p:pic>
        <p:nvPicPr>
          <p:cNvPr id="7" name="Picture 6" descr="A screenshot of a cell phone&#10;&#10;Description automatically generated">
            <a:extLst>
              <a:ext uri="{FF2B5EF4-FFF2-40B4-BE49-F238E27FC236}">
                <a16:creationId xmlns:a16="http://schemas.microsoft.com/office/drawing/2014/main" id="{BBE19714-A312-4A1F-A4FA-368FA2809E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58988" y="1923678"/>
            <a:ext cx="2042626" cy="302570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C7ABA14D-55B4-4A7F-93EE-8CAD5250D1A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2056" y="2110014"/>
            <a:ext cx="1921317" cy="2829266"/>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A6068143-E79C-4467-963E-469CDBE5B32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95389" y="2120120"/>
            <a:ext cx="1876611" cy="2829266"/>
          </a:xfrm>
          <a:prstGeom prst="rect">
            <a:avLst/>
          </a:prstGeom>
        </p:spPr>
      </p:pic>
      <p:sp>
        <p:nvSpPr>
          <p:cNvPr id="17" name="TextBox 16">
            <a:extLst>
              <a:ext uri="{FF2B5EF4-FFF2-40B4-BE49-F238E27FC236}">
                <a16:creationId xmlns:a16="http://schemas.microsoft.com/office/drawing/2014/main" id="{C824A235-5B6F-4D6D-93D0-F115CEB87DFA}"/>
              </a:ext>
            </a:extLst>
          </p:cNvPr>
          <p:cNvSpPr txBox="1"/>
          <p:nvPr/>
        </p:nvSpPr>
        <p:spPr>
          <a:xfrm>
            <a:off x="899592" y="1774330"/>
            <a:ext cx="1440160" cy="276999"/>
          </a:xfrm>
          <a:prstGeom prst="rect">
            <a:avLst/>
          </a:prstGeom>
          <a:noFill/>
        </p:spPr>
        <p:txBody>
          <a:bodyPr wrap="square">
            <a:spAutoFit/>
          </a:bodyPr>
          <a:lstStyle/>
          <a:p>
            <a:r>
              <a:rPr kumimoji="0" lang="en-US" sz="1200" b="0" i="0" u="none" strike="noStrike" kern="0" cap="none" spc="0" normalizeH="0" baseline="0" noProof="0">
                <a:ln>
                  <a:noFill/>
                </a:ln>
                <a:solidFill>
                  <a:srgbClr val="E7357E"/>
                </a:solidFill>
                <a:effectLst/>
                <a:uLnTx/>
                <a:uFillTx/>
                <a:latin typeface="Nunito ExtraBold" panose="00000900000000000000" pitchFamily="2" charset="0"/>
                <a:ea typeface="Nunito"/>
                <a:cs typeface="Nunito"/>
                <a:sym typeface="Nunito SemiBold"/>
              </a:rPr>
              <a:t>ISO 9001:2015 </a:t>
            </a:r>
            <a:endParaRPr lang="en-GB" sz="1200"/>
          </a:p>
        </p:txBody>
      </p:sp>
      <p:sp>
        <p:nvSpPr>
          <p:cNvPr id="18" name="TextBox 17">
            <a:extLst>
              <a:ext uri="{FF2B5EF4-FFF2-40B4-BE49-F238E27FC236}">
                <a16:creationId xmlns:a16="http://schemas.microsoft.com/office/drawing/2014/main" id="{01551B5F-F4DB-4476-81B7-B027B17010A9}"/>
              </a:ext>
            </a:extLst>
          </p:cNvPr>
          <p:cNvSpPr txBox="1"/>
          <p:nvPr/>
        </p:nvSpPr>
        <p:spPr>
          <a:xfrm>
            <a:off x="2812674" y="1774330"/>
            <a:ext cx="1687318" cy="461665"/>
          </a:xfrm>
          <a:prstGeom prst="rect">
            <a:avLst/>
          </a:prstGeom>
          <a:noFill/>
        </p:spPr>
        <p:txBody>
          <a:bodyPr wrap="square">
            <a:spAutoFit/>
          </a:bodyPr>
          <a:lstStyle/>
          <a:p>
            <a:pPr algn="ctr"/>
            <a:r>
              <a:rPr kumimoji="0" lang="en-US" sz="1200" b="0" i="0" u="none" strike="noStrike" kern="0" cap="none" spc="0" normalizeH="0" baseline="0" noProof="0">
                <a:ln>
                  <a:noFill/>
                </a:ln>
                <a:solidFill>
                  <a:srgbClr val="E7357E"/>
                </a:solidFill>
                <a:effectLst/>
                <a:uLnTx/>
                <a:uFillTx/>
                <a:latin typeface="Nunito ExtraBold" panose="00000900000000000000" pitchFamily="2" charset="0"/>
                <a:ea typeface="Nunito"/>
                <a:cs typeface="Nunito"/>
                <a:sym typeface="Nunito SemiBold"/>
              </a:rPr>
              <a:t>ISO / IEC 27011:2017</a:t>
            </a:r>
            <a:endParaRPr lang="en-GB" sz="1200"/>
          </a:p>
        </p:txBody>
      </p:sp>
      <p:sp>
        <p:nvSpPr>
          <p:cNvPr id="19" name="TextBox 18">
            <a:extLst>
              <a:ext uri="{FF2B5EF4-FFF2-40B4-BE49-F238E27FC236}">
                <a16:creationId xmlns:a16="http://schemas.microsoft.com/office/drawing/2014/main" id="{04016C8A-9884-45CB-A280-090C67E3CC4A}"/>
              </a:ext>
            </a:extLst>
          </p:cNvPr>
          <p:cNvSpPr txBox="1"/>
          <p:nvPr/>
        </p:nvSpPr>
        <p:spPr>
          <a:xfrm>
            <a:off x="5076056" y="1771993"/>
            <a:ext cx="1440160" cy="276999"/>
          </a:xfrm>
          <a:prstGeom prst="rect">
            <a:avLst/>
          </a:prstGeom>
          <a:noFill/>
        </p:spPr>
        <p:txBody>
          <a:bodyPr wrap="square">
            <a:spAutoFit/>
          </a:bodyPr>
          <a:lstStyle/>
          <a:p>
            <a:pPr algn="ctr"/>
            <a:r>
              <a:rPr kumimoji="0" lang="en-US" sz="1200" b="0" i="0" u="none" strike="noStrike" kern="0" cap="none" spc="0" normalizeH="0" baseline="0" noProof="0">
                <a:ln>
                  <a:noFill/>
                </a:ln>
                <a:solidFill>
                  <a:srgbClr val="E7357E"/>
                </a:solidFill>
                <a:effectLst/>
                <a:uLnTx/>
                <a:uFillTx/>
                <a:latin typeface="Nunito ExtraBold" panose="00000900000000000000" pitchFamily="2" charset="0"/>
                <a:ea typeface="Nunito"/>
                <a:cs typeface="Nunito"/>
                <a:sym typeface="Nunito SemiBold"/>
              </a:rPr>
              <a:t>ISO 20000:2018</a:t>
            </a:r>
            <a:endParaRPr lang="en-GB" sz="1200"/>
          </a:p>
        </p:txBody>
      </p:sp>
      <p:sp>
        <p:nvSpPr>
          <p:cNvPr id="20" name="TextBox 19">
            <a:extLst>
              <a:ext uri="{FF2B5EF4-FFF2-40B4-BE49-F238E27FC236}">
                <a16:creationId xmlns:a16="http://schemas.microsoft.com/office/drawing/2014/main" id="{DBAB3E2F-CCF1-4BBE-A235-D2F52413CC8A}"/>
              </a:ext>
            </a:extLst>
          </p:cNvPr>
          <p:cNvSpPr txBox="1"/>
          <p:nvPr/>
        </p:nvSpPr>
        <p:spPr>
          <a:xfrm>
            <a:off x="7236296" y="1771992"/>
            <a:ext cx="1440160" cy="276999"/>
          </a:xfrm>
          <a:prstGeom prst="rect">
            <a:avLst/>
          </a:prstGeom>
          <a:noFill/>
        </p:spPr>
        <p:txBody>
          <a:bodyPr wrap="square">
            <a:spAutoFit/>
          </a:bodyPr>
          <a:lstStyle/>
          <a:p>
            <a:pPr algn="ctr"/>
            <a:r>
              <a:rPr kumimoji="0" lang="en-US" sz="1200" b="0" i="0" u="none" strike="noStrike" kern="0" cap="none" spc="0" normalizeH="0" baseline="0" noProof="0">
                <a:ln>
                  <a:noFill/>
                </a:ln>
                <a:solidFill>
                  <a:srgbClr val="E7357E"/>
                </a:solidFill>
                <a:effectLst/>
                <a:uLnTx/>
                <a:uFillTx/>
                <a:latin typeface="Nunito ExtraBold" panose="00000900000000000000" pitchFamily="2" charset="0"/>
                <a:ea typeface="Nunito"/>
                <a:cs typeface="Nunito"/>
                <a:sym typeface="Nunito SemiBold"/>
              </a:rPr>
              <a:t>ISO 22301:2020 </a:t>
            </a:r>
            <a:endParaRPr lang="en-GB" sz="1200"/>
          </a:p>
        </p:txBody>
      </p:sp>
      <p:sp>
        <p:nvSpPr>
          <p:cNvPr id="21" name="Shape 206">
            <a:extLst>
              <a:ext uri="{FF2B5EF4-FFF2-40B4-BE49-F238E27FC236}">
                <a16:creationId xmlns:a16="http://schemas.microsoft.com/office/drawing/2014/main" id="{467272C2-D1E8-4431-A497-A3C06E924630}"/>
              </a:ext>
            </a:extLst>
          </p:cNvPr>
          <p:cNvSpPr txBox="1">
            <a:spLocks/>
          </p:cNvSpPr>
          <p:nvPr/>
        </p:nvSpPr>
        <p:spPr>
          <a:xfrm>
            <a:off x="423078" y="854397"/>
            <a:ext cx="6190896" cy="7812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0" marR="0" lvl="0" indent="0" algn="just" defTabSz="914400" rtl="0" eaLnBrk="1" fontAlgn="auto" latinLnBrk="0" hangingPunct="1">
              <a:lnSpc>
                <a:spcPct val="100000"/>
              </a:lnSpc>
              <a:spcBef>
                <a:spcPts val="0"/>
              </a:spcBef>
              <a:spcAft>
                <a:spcPts val="300"/>
              </a:spcAft>
              <a:buClr>
                <a:srgbClr val="848484"/>
              </a:buClr>
              <a:buSzPct val="125000"/>
              <a:buNone/>
              <a:tabLst/>
              <a:defRPr/>
            </a:pPr>
            <a:r>
              <a:rPr kumimoji="0" lang="en-US" sz="1100" b="0" i="0" u="none" strike="noStrike" kern="0" cap="none" spc="0" normalizeH="0" baseline="0" noProof="0">
                <a:ln>
                  <a:noFill/>
                </a:ln>
                <a:solidFill>
                  <a:srgbClr val="848484"/>
                </a:solidFill>
                <a:effectLst/>
                <a:uLnTx/>
                <a:uFillTx/>
                <a:latin typeface="Nunito SemiBold"/>
                <a:ea typeface="Nunito SemiBold"/>
                <a:cs typeface="Nunito SemiBold"/>
                <a:sym typeface="Nunito SemiBold"/>
              </a:rPr>
              <a:t>Certifications released by SRAC CERT body, IQNET partner and RENAR accredited - EA-MLA signatory body (European certification recognition agreement).</a:t>
            </a:r>
          </a:p>
        </p:txBody>
      </p:sp>
    </p:spTree>
    <p:extLst>
      <p:ext uri="{BB962C8B-B14F-4D97-AF65-F5344CB8AC3E}">
        <p14:creationId xmlns:p14="http://schemas.microsoft.com/office/powerpoint/2010/main" val="34674509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882" y="3135381"/>
            <a:ext cx="10007763" cy="3119329"/>
          </a:xfrm>
          <a:prstGeom prst="rect">
            <a:avLst/>
          </a:prstGeom>
        </p:spPr>
      </p:pic>
      <p:sp>
        <p:nvSpPr>
          <p:cNvPr id="8" name="Rectangle 7"/>
          <p:cNvSpPr/>
          <p:nvPr/>
        </p:nvSpPr>
        <p:spPr>
          <a:xfrm>
            <a:off x="0" y="3783875"/>
            <a:ext cx="9144000" cy="1494977"/>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444" name="Shape 444"/>
          <p:cNvSpPr txBox="1">
            <a:spLocks noGrp="1"/>
          </p:cNvSpPr>
          <p:nvPr>
            <p:ph type="ctrTitle"/>
          </p:nvPr>
        </p:nvSpPr>
        <p:spPr>
          <a:xfrm>
            <a:off x="702380" y="3500311"/>
            <a:ext cx="7913795" cy="117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6000">
                <a:solidFill>
                  <a:srgbClr val="323232"/>
                </a:solidFill>
                <a:latin typeface="Nunito ExtraBold"/>
                <a:ea typeface="Nunito ExtraBold"/>
                <a:cs typeface="Nunito ExtraBold"/>
                <a:sym typeface="Nunito ExtraBold"/>
              </a:rPr>
              <a:t>Thank you</a:t>
            </a:r>
            <a:r>
              <a:rPr lang="en" sz="6000">
                <a:solidFill>
                  <a:srgbClr val="E7357E"/>
                </a:solidFill>
                <a:latin typeface="Nunito ExtraBold"/>
                <a:ea typeface="Nunito ExtraBold"/>
                <a:cs typeface="Nunito ExtraBold"/>
                <a:sym typeface="Nunito ExtraBold"/>
              </a:rPr>
              <a:t>!</a:t>
            </a:r>
            <a:endParaRPr sz="6000">
              <a:solidFill>
                <a:srgbClr val="E7357E"/>
              </a:solidFill>
              <a:latin typeface="Nunito ExtraBold"/>
              <a:ea typeface="Nunito ExtraBold"/>
              <a:cs typeface="Nunito ExtraBold"/>
              <a:sym typeface="Nunito ExtraBold"/>
            </a:endParaRPr>
          </a:p>
        </p:txBody>
      </p:sp>
      <p:sp>
        <p:nvSpPr>
          <p:cNvPr id="445" name="Shape 445"/>
          <p:cNvSpPr txBox="1">
            <a:spLocks noGrp="1"/>
          </p:cNvSpPr>
          <p:nvPr>
            <p:ph type="subTitle" idx="1"/>
          </p:nvPr>
        </p:nvSpPr>
        <p:spPr>
          <a:xfrm>
            <a:off x="702379" y="4413643"/>
            <a:ext cx="7913795" cy="55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rgbClr val="848484"/>
                </a:solidFill>
                <a:latin typeface="Nunito ExtraBold" panose="00000900000000000000" pitchFamily="2" charset="0"/>
                <a:ea typeface="Nunito SemiBold"/>
                <a:cs typeface="Nunito SemiBold"/>
                <a:sym typeface="Nunito SemiBold"/>
              </a:rPr>
              <a:t>www.rinftech.com</a:t>
            </a:r>
            <a:endParaRPr sz="1400">
              <a:solidFill>
                <a:srgbClr val="848484"/>
              </a:solidFill>
              <a:latin typeface="Nunito ExtraBold" panose="00000900000000000000" pitchFamily="2" charset="0"/>
              <a:ea typeface="Nunito SemiBold"/>
              <a:cs typeface="Nunito SemiBold"/>
              <a:sym typeface="Nunito SemiBold"/>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138142" cy="2778347"/>
          </a:xfrm>
          <a:prstGeom prst="rect">
            <a:avLst/>
          </a:prstGeom>
        </p:spPr>
      </p:pic>
    </p:spTree>
    <p:extLst>
      <p:ext uri="{BB962C8B-B14F-4D97-AF65-F5344CB8AC3E}">
        <p14:creationId xmlns:p14="http://schemas.microsoft.com/office/powerpoint/2010/main" val="2381163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06">
            <a:extLst>
              <a:ext uri="{FF2B5EF4-FFF2-40B4-BE49-F238E27FC236}">
                <a16:creationId xmlns:a16="http://schemas.microsoft.com/office/drawing/2014/main" id="{35FFD1BA-8848-444C-93F7-B1BA23282105}"/>
              </a:ext>
            </a:extLst>
          </p:cNvPr>
          <p:cNvSpPr txBox="1">
            <a:spLocks/>
          </p:cNvSpPr>
          <p:nvPr/>
        </p:nvSpPr>
        <p:spPr>
          <a:xfrm>
            <a:off x="423078" y="1828800"/>
            <a:ext cx="6597194" cy="2496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182880" marR="0" lvl="0" indent="-182880" algn="just" defTabSz="914400" rtl="0" eaLnBrk="1" fontAlgn="auto" latinLnBrk="0" hangingPunct="1">
              <a:lnSpc>
                <a:spcPct val="100000"/>
              </a:lnSpc>
              <a:spcBef>
                <a:spcPts val="0"/>
              </a:spcBef>
              <a:spcAft>
                <a:spcPts val="300"/>
              </a:spcAft>
              <a:buClr>
                <a:srgbClr val="848484"/>
              </a:buClr>
              <a:buSzPct val="125000"/>
              <a:buFont typeface="Arial" panose="020B0604020202020204" pitchFamily="34" charset="0"/>
              <a:buChar char="•"/>
              <a:tabLst/>
              <a:defRPr/>
            </a:pPr>
            <a:r>
              <a:rPr kumimoji="0" lang="en-US" sz="1100" b="0" i="0" u="none" strike="noStrike" kern="0" cap="none" spc="0" normalizeH="0" baseline="0" noProof="0">
                <a:ln>
                  <a:noFill/>
                </a:ln>
                <a:solidFill>
                  <a:srgbClr val="848484"/>
                </a:solidFill>
                <a:effectLst/>
                <a:uLnTx/>
                <a:uFillTx/>
                <a:latin typeface="Nunito SemiBold"/>
                <a:ea typeface="Nunito SemiBold"/>
                <a:cs typeface="Nunito SemiBold"/>
                <a:sym typeface="Nunito SemiBold"/>
              </a:rPr>
              <a:t>All projects organized in 4 Technical Clusters</a:t>
            </a:r>
          </a:p>
          <a:p>
            <a:pPr marL="182880" marR="0" lvl="0" indent="-182880" algn="just" defTabSz="914400" rtl="0" eaLnBrk="1" fontAlgn="auto" latinLnBrk="0" hangingPunct="1">
              <a:lnSpc>
                <a:spcPct val="100000"/>
              </a:lnSpc>
              <a:spcBef>
                <a:spcPts val="0"/>
              </a:spcBef>
              <a:spcAft>
                <a:spcPts val="300"/>
              </a:spcAft>
              <a:buClr>
                <a:srgbClr val="848484"/>
              </a:buClr>
              <a:buSzPct val="125000"/>
              <a:buFont typeface="Arial" panose="020B0604020202020204" pitchFamily="34" charset="0"/>
              <a:buChar char="•"/>
              <a:tabLst/>
              <a:defRPr/>
            </a:pPr>
            <a:r>
              <a:rPr kumimoji="0" lang="en-US" sz="1100" b="0" i="0" u="none" strike="noStrike" kern="0" cap="none" spc="0" normalizeH="0" baseline="0" noProof="0">
                <a:ln>
                  <a:noFill/>
                </a:ln>
                <a:solidFill>
                  <a:srgbClr val="848484"/>
                </a:solidFill>
                <a:effectLst/>
                <a:uLnTx/>
                <a:uFillTx/>
                <a:latin typeface="Nunito SemiBold"/>
                <a:ea typeface="Nunito SemiBold"/>
                <a:cs typeface="Nunito SemiBold"/>
                <a:sym typeface="Nunito SemiBold"/>
              </a:rPr>
              <a:t>4 Cluster Managers oversee projects across all Delivery Centers</a:t>
            </a:r>
          </a:p>
          <a:p>
            <a:pPr marL="182880" marR="0" lvl="0" indent="-182880" algn="just" defTabSz="914400" rtl="0" eaLnBrk="1" fontAlgn="auto" latinLnBrk="0" hangingPunct="1">
              <a:lnSpc>
                <a:spcPct val="100000"/>
              </a:lnSpc>
              <a:spcBef>
                <a:spcPts val="0"/>
              </a:spcBef>
              <a:spcAft>
                <a:spcPts val="300"/>
              </a:spcAft>
              <a:buClr>
                <a:srgbClr val="848484"/>
              </a:buClr>
              <a:buSzPct val="125000"/>
              <a:buFont typeface="Arial" panose="020B0604020202020204" pitchFamily="34" charset="0"/>
              <a:buChar char="•"/>
              <a:tabLst/>
              <a:defRPr/>
            </a:pPr>
            <a:r>
              <a:rPr kumimoji="0" lang="en-US" sz="1100" b="0" i="0" u="none" strike="noStrike" kern="0" cap="none" spc="0" normalizeH="0" baseline="0" noProof="0">
                <a:ln>
                  <a:noFill/>
                </a:ln>
                <a:solidFill>
                  <a:srgbClr val="848484"/>
                </a:solidFill>
                <a:effectLst/>
                <a:uLnTx/>
                <a:uFillTx/>
                <a:latin typeface="Nunito SemiBold"/>
                <a:ea typeface="Nunito SemiBold"/>
                <a:cs typeface="Nunito SemiBold"/>
                <a:sym typeface="Nunito SemiBold"/>
              </a:rPr>
              <a:t>Each Cluster Manager acts as company-level integrator for all technical delivery functions</a:t>
            </a:r>
          </a:p>
          <a:p>
            <a:pPr marL="182880" indent="-182880" algn="just">
              <a:lnSpc>
                <a:spcPct val="100000"/>
              </a:lnSpc>
              <a:spcAft>
                <a:spcPts val="300"/>
              </a:spcAft>
              <a:buClr>
                <a:srgbClr val="848484"/>
              </a:buClr>
              <a:buSzPct val="125000"/>
              <a:buFont typeface="Arial" panose="020B0604020202020204" pitchFamily="34" charset="0"/>
              <a:buChar char="•"/>
              <a:defRPr/>
            </a:pPr>
            <a:r>
              <a:rPr kumimoji="0" lang="en-US" sz="1100" b="0" i="0" u="none" strike="noStrike" kern="0" cap="none" spc="0" normalizeH="0" baseline="0" noProof="0">
                <a:ln>
                  <a:noFill/>
                </a:ln>
                <a:solidFill>
                  <a:srgbClr val="848484"/>
                </a:solidFill>
                <a:effectLst/>
                <a:uLnTx/>
                <a:uFillTx/>
                <a:latin typeface="Nunito SemiBold"/>
                <a:ea typeface="Nunito SemiBold"/>
                <a:cs typeface="Nunito SemiBold"/>
                <a:sym typeface="Nunito SemiBold"/>
              </a:rPr>
              <a:t>Synergies between </a:t>
            </a:r>
            <a:r>
              <a:rPr lang="en-US" sz="1100" kern="0">
                <a:solidFill>
                  <a:srgbClr val="848484"/>
                </a:solidFill>
                <a:latin typeface="Nunito SemiBold"/>
                <a:ea typeface="Nunito SemiBold"/>
                <a:cs typeface="Nunito SemiBold"/>
                <a:sym typeface="Nunito SemiBold"/>
              </a:rPr>
              <a:t>Technical Clusters</a:t>
            </a:r>
            <a:r>
              <a:rPr kumimoji="0" lang="en-US" sz="1100" b="0" i="0" u="none" strike="noStrike" kern="0" cap="none" spc="0" normalizeH="0" baseline="0" noProof="0">
                <a:ln>
                  <a:noFill/>
                </a:ln>
                <a:solidFill>
                  <a:srgbClr val="848484"/>
                </a:solidFill>
                <a:effectLst/>
                <a:uLnTx/>
                <a:uFillTx/>
                <a:latin typeface="Nunito SemiBold"/>
                <a:ea typeface="Nunito SemiBold"/>
                <a:cs typeface="Nunito SemiBold"/>
                <a:sym typeface="Nunito SemiBold"/>
              </a:rPr>
              <a:t> allow for:</a:t>
            </a:r>
            <a:endParaRPr lang="en-US" sz="1100" b="0" i="0" u="none" strike="noStrike" kern="0" cap="none" spc="0" normalizeH="0" baseline="0" noProof="0">
              <a:ln>
                <a:noFill/>
              </a:ln>
              <a:solidFill>
                <a:srgbClr val="848484"/>
              </a:solidFill>
              <a:effectLst/>
              <a:uLnTx/>
              <a:uFillTx/>
              <a:latin typeface="Nunito SemiBold"/>
              <a:ea typeface="Nunito SemiBold"/>
              <a:cs typeface="Nunito SemiBold"/>
            </a:endParaRPr>
          </a:p>
          <a:p>
            <a:pPr marL="640080" marR="0" lvl="0" indent="-182880" algn="just" defTabSz="914400" rtl="0" eaLnBrk="1" fontAlgn="auto" latinLnBrk="0" hangingPunct="1">
              <a:lnSpc>
                <a:spcPct val="100000"/>
              </a:lnSpc>
              <a:spcBef>
                <a:spcPts val="0"/>
              </a:spcBef>
              <a:spcAft>
                <a:spcPts val="300"/>
              </a:spcAft>
              <a:buClr>
                <a:srgbClr val="848484"/>
              </a:buClr>
              <a:buSzPct val="100000"/>
              <a:buFont typeface="Courier New" panose="02070309020205020404" pitchFamily="49" charset="0"/>
              <a:buChar char="o"/>
              <a:tabLst/>
              <a:defRPr/>
            </a:pPr>
            <a:r>
              <a:rPr kumimoji="0" lang="en-US" sz="1100" b="0" i="0" u="none" strike="noStrike" kern="0" cap="none" spc="0" normalizeH="0" baseline="0" noProof="0">
                <a:ln>
                  <a:noFill/>
                </a:ln>
                <a:solidFill>
                  <a:srgbClr val="848484"/>
                </a:solidFill>
                <a:effectLst/>
                <a:uLnTx/>
                <a:uFillTx/>
                <a:latin typeface="Nunito SemiBold"/>
                <a:ea typeface="Nunito SemiBold"/>
                <a:cs typeface="Nunito SemiBold"/>
                <a:sym typeface="Nunito SemiBold"/>
              </a:rPr>
              <a:t>Shared Knowledge Base across the entire Technical Team</a:t>
            </a:r>
          </a:p>
          <a:p>
            <a:pPr marL="640080" marR="0" lvl="0" indent="-182880" algn="just" defTabSz="914400" rtl="0" eaLnBrk="1" fontAlgn="auto" latinLnBrk="0" hangingPunct="1">
              <a:lnSpc>
                <a:spcPct val="100000"/>
              </a:lnSpc>
              <a:spcBef>
                <a:spcPts val="0"/>
              </a:spcBef>
              <a:spcAft>
                <a:spcPts val="300"/>
              </a:spcAft>
              <a:buClr>
                <a:srgbClr val="848484"/>
              </a:buClr>
              <a:buSzPct val="100000"/>
              <a:buFont typeface="Courier New" panose="02070309020205020404" pitchFamily="49" charset="0"/>
              <a:buChar char="o"/>
              <a:tabLst/>
              <a:defRPr/>
            </a:pPr>
            <a:r>
              <a:rPr kumimoji="0" lang="en-US" sz="1100" b="0" i="0" u="none" strike="noStrike" kern="0" cap="none" spc="0" normalizeH="0" baseline="0" noProof="0">
                <a:ln>
                  <a:noFill/>
                </a:ln>
                <a:solidFill>
                  <a:srgbClr val="848484"/>
                </a:solidFill>
                <a:effectLst/>
                <a:uLnTx/>
                <a:uFillTx/>
                <a:latin typeface="Nunito SemiBold"/>
                <a:ea typeface="Nunito SemiBold"/>
                <a:cs typeface="Nunito SemiBold"/>
                <a:sym typeface="Nunito SemiBold"/>
              </a:rPr>
              <a:t>Ability to undertake complex integration projects</a:t>
            </a:r>
          </a:p>
          <a:p>
            <a:pPr marL="640080" marR="0" lvl="0" indent="-182880" algn="just" defTabSz="914400" rtl="0" eaLnBrk="1" fontAlgn="auto" latinLnBrk="0" hangingPunct="1">
              <a:lnSpc>
                <a:spcPct val="100000"/>
              </a:lnSpc>
              <a:spcBef>
                <a:spcPts val="0"/>
              </a:spcBef>
              <a:spcAft>
                <a:spcPts val="300"/>
              </a:spcAft>
              <a:buClr>
                <a:srgbClr val="848484"/>
              </a:buClr>
              <a:buSzPct val="100000"/>
              <a:buFont typeface="Courier New" panose="02070309020205020404" pitchFamily="49" charset="0"/>
              <a:buChar char="o"/>
              <a:tabLst/>
              <a:defRPr/>
            </a:pPr>
            <a:r>
              <a:rPr kumimoji="0" lang="en-US" sz="1100" b="0" i="0" u="none" strike="noStrike" kern="0" cap="none" spc="0" normalizeH="0" baseline="0" noProof="0">
                <a:ln>
                  <a:noFill/>
                </a:ln>
                <a:solidFill>
                  <a:srgbClr val="848484"/>
                </a:solidFill>
                <a:effectLst/>
                <a:uLnTx/>
                <a:uFillTx/>
                <a:latin typeface="Nunito SemiBold"/>
                <a:ea typeface="Nunito SemiBold"/>
                <a:cs typeface="Nunito SemiBold"/>
                <a:sym typeface="Nunito SemiBold"/>
              </a:rPr>
              <a:t>Value propositions that span across multiple technology stacks, methodologies &amp; practices</a:t>
            </a:r>
          </a:p>
        </p:txBody>
      </p:sp>
      <p:pic>
        <p:nvPicPr>
          <p:cNvPr id="6" name="Picture 12">
            <a:extLst>
              <a:ext uri="{FF2B5EF4-FFF2-40B4-BE49-F238E27FC236}">
                <a16:creationId xmlns:a16="http://schemas.microsoft.com/office/drawing/2014/main" id="{5B58C07D-1DBD-43E1-9064-8A706B9C54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7023" y="-179553"/>
            <a:ext cx="918974" cy="917450"/>
          </a:xfrm>
          <a:prstGeom prst="rect">
            <a:avLst/>
          </a:prstGeom>
        </p:spPr>
      </p:pic>
      <p:sp>
        <p:nvSpPr>
          <p:cNvPr id="7" name="Shape 431">
            <a:extLst>
              <a:ext uri="{FF2B5EF4-FFF2-40B4-BE49-F238E27FC236}">
                <a16:creationId xmlns:a16="http://schemas.microsoft.com/office/drawing/2014/main" id="{69D7BF74-B4CB-4C1A-8136-8B6C4C6A8B01}"/>
              </a:ext>
            </a:extLst>
          </p:cNvPr>
          <p:cNvSpPr txBox="1">
            <a:spLocks/>
          </p:cNvSpPr>
          <p:nvPr/>
        </p:nvSpPr>
        <p:spPr>
          <a:xfrm>
            <a:off x="405889" y="548640"/>
            <a:ext cx="8497373" cy="97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Clr>
                <a:srgbClr val="FFFFFF"/>
              </a:buClr>
            </a:pPr>
            <a:r>
              <a:rPr lang="en-US" sz="3600" kern="0">
                <a:solidFill>
                  <a:srgbClr val="323232"/>
                </a:solidFill>
                <a:latin typeface="Nunito ExtraBold"/>
                <a:ea typeface="Nunito ExtraBold"/>
                <a:cs typeface="Nunito ExtraBold"/>
                <a:sym typeface="Nunito ExtraBold"/>
              </a:rPr>
              <a:t>Technical Organization</a:t>
            </a:r>
            <a:r>
              <a:rPr kumimoji="0" lang="en-US" sz="3600" b="0" i="0" u="none" strike="noStrike" kern="1200" cap="none" spc="0" normalizeH="0" baseline="0" noProof="0">
                <a:ln>
                  <a:noFill/>
                </a:ln>
                <a:solidFill>
                  <a:srgbClr val="E7357E"/>
                </a:solidFill>
                <a:effectLst/>
                <a:uLnTx/>
                <a:uFillTx/>
                <a:latin typeface="Nunito ExtraBold"/>
                <a:ea typeface="Nunito ExtraBold"/>
                <a:cs typeface="Nunito ExtraBold"/>
                <a:sym typeface="Nunito ExtraBold"/>
              </a:rPr>
              <a:t>.</a:t>
            </a:r>
          </a:p>
        </p:txBody>
      </p:sp>
    </p:spTree>
    <p:extLst>
      <p:ext uri="{BB962C8B-B14F-4D97-AF65-F5344CB8AC3E}">
        <p14:creationId xmlns:p14="http://schemas.microsoft.com/office/powerpoint/2010/main" val="8022644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20" name="TextBox 19">
            <a:extLst>
              <a:ext uri="{FF2B5EF4-FFF2-40B4-BE49-F238E27FC236}">
                <a16:creationId xmlns:a16="http://schemas.microsoft.com/office/drawing/2014/main" id="{853851F5-5B7B-4BB4-B703-8C9962BB8302}"/>
              </a:ext>
            </a:extLst>
          </p:cNvPr>
          <p:cNvSpPr txBox="1"/>
          <p:nvPr/>
        </p:nvSpPr>
        <p:spPr>
          <a:xfrm>
            <a:off x="4211960" y="1366575"/>
            <a:ext cx="2442433" cy="276999"/>
          </a:xfrm>
          <a:prstGeom prst="rect">
            <a:avLst/>
          </a:prstGeom>
          <a:noFill/>
        </p:spPr>
        <p:txBody>
          <a:bodyPr wrap="square" rtlCol="0">
            <a:spAutoFit/>
          </a:bodyPr>
          <a:lstStyle/>
          <a:p>
            <a:pPr marL="0" marR="0" lvl="0" indent="0" algn="l" defTabSz="914355" rtl="0" eaLnBrk="1" fontAlgn="auto" latinLnBrk="0" hangingPunct="1">
              <a:lnSpc>
                <a:spcPct val="100000"/>
              </a:lnSpc>
              <a:spcBef>
                <a:spcPts val="0"/>
              </a:spcBef>
              <a:spcAft>
                <a:spcPts val="0"/>
              </a:spcAft>
              <a:buClr>
                <a:srgbClr val="ADADAD"/>
              </a:buClr>
              <a:buSzPct val="150000"/>
              <a:buFontTx/>
              <a:buNone/>
              <a:tabLst/>
              <a:defRPr/>
            </a:pPr>
            <a:r>
              <a:rPr kumimoji="0" lang="en-US" sz="1200" b="0" i="0" u="none" strike="noStrike" kern="0" cap="none" spc="0" normalizeH="0" baseline="0" noProof="0">
                <a:ln>
                  <a:noFill/>
                </a:ln>
                <a:solidFill>
                  <a:srgbClr val="E7357E"/>
                </a:solidFill>
                <a:effectLst/>
                <a:uLnTx/>
                <a:uFillTx/>
                <a:latin typeface="Nunito ExtraBold" panose="00000900000000000000" pitchFamily="2" charset="0"/>
                <a:ea typeface="Nunito"/>
                <a:cs typeface="Nunito"/>
                <a:sym typeface="Arial"/>
              </a:rPr>
              <a:t>R&amp;D and Embedded</a:t>
            </a:r>
          </a:p>
        </p:txBody>
      </p:sp>
      <p:pic>
        <p:nvPicPr>
          <p:cNvPr id="15" name="Picture 12">
            <a:extLst>
              <a:ext uri="{FF2B5EF4-FFF2-40B4-BE49-F238E27FC236}">
                <a16:creationId xmlns:a16="http://schemas.microsoft.com/office/drawing/2014/main" id="{A636E296-F4FD-4594-9C34-FE30918E2D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7023" y="-179553"/>
            <a:ext cx="918974" cy="917450"/>
          </a:xfrm>
          <a:prstGeom prst="rect">
            <a:avLst/>
          </a:prstGeom>
        </p:spPr>
      </p:pic>
      <p:sp>
        <p:nvSpPr>
          <p:cNvPr id="24" name="TextBox 23">
            <a:extLst>
              <a:ext uri="{FF2B5EF4-FFF2-40B4-BE49-F238E27FC236}">
                <a16:creationId xmlns:a16="http://schemas.microsoft.com/office/drawing/2014/main" id="{6E80A424-519A-46C4-9D3E-54D7DEDFCC54}"/>
              </a:ext>
            </a:extLst>
          </p:cNvPr>
          <p:cNvSpPr txBox="1"/>
          <p:nvPr/>
        </p:nvSpPr>
        <p:spPr>
          <a:xfrm>
            <a:off x="392697" y="1366574"/>
            <a:ext cx="2183584" cy="276999"/>
          </a:xfrm>
          <a:prstGeom prst="rect">
            <a:avLst/>
          </a:prstGeom>
          <a:noFill/>
        </p:spPr>
        <p:txBody>
          <a:bodyPr wrap="square" rtlCol="0">
            <a:spAutoFit/>
          </a:bodyPr>
          <a:lstStyle/>
          <a:p>
            <a:pPr marL="0" marR="0" lvl="0" indent="0" algn="l" defTabSz="914355" rtl="0" eaLnBrk="1" fontAlgn="auto" latinLnBrk="0" hangingPunct="1">
              <a:lnSpc>
                <a:spcPct val="100000"/>
              </a:lnSpc>
              <a:spcBef>
                <a:spcPts val="0"/>
              </a:spcBef>
              <a:spcAft>
                <a:spcPts val="0"/>
              </a:spcAft>
              <a:buClr>
                <a:srgbClr val="ADADAD"/>
              </a:buClr>
              <a:buSzPct val="150000"/>
              <a:buFontTx/>
              <a:buNone/>
              <a:tabLst/>
              <a:defRPr/>
            </a:pPr>
            <a:r>
              <a:rPr kumimoji="0" lang="en-US" sz="1200" b="0" i="0" u="none" strike="noStrike" kern="0" cap="none" spc="0" normalizeH="0" baseline="0" noProof="0">
                <a:ln>
                  <a:noFill/>
                </a:ln>
                <a:solidFill>
                  <a:srgbClr val="E7357E"/>
                </a:solidFill>
                <a:effectLst/>
                <a:uLnTx/>
                <a:uFillTx/>
                <a:latin typeface="Nunito ExtraBold" panose="00000900000000000000" pitchFamily="2" charset="0"/>
                <a:ea typeface="Nunito"/>
                <a:cs typeface="Nunito"/>
                <a:sym typeface="Arial"/>
              </a:rPr>
              <a:t>Enterprise Applications</a:t>
            </a:r>
          </a:p>
        </p:txBody>
      </p:sp>
      <p:sp>
        <p:nvSpPr>
          <p:cNvPr id="25" name="TextBox 24">
            <a:extLst>
              <a:ext uri="{FF2B5EF4-FFF2-40B4-BE49-F238E27FC236}">
                <a16:creationId xmlns:a16="http://schemas.microsoft.com/office/drawing/2014/main" id="{E93E29CA-8257-4F2B-AD48-BB8E9F1ED6C7}"/>
              </a:ext>
            </a:extLst>
          </p:cNvPr>
          <p:cNvSpPr txBox="1"/>
          <p:nvPr/>
        </p:nvSpPr>
        <p:spPr>
          <a:xfrm>
            <a:off x="395536" y="2838271"/>
            <a:ext cx="2174180" cy="276999"/>
          </a:xfrm>
          <a:prstGeom prst="rect">
            <a:avLst/>
          </a:prstGeom>
          <a:noFill/>
        </p:spPr>
        <p:txBody>
          <a:bodyPr wrap="square" rtlCol="0">
            <a:spAutoFit/>
          </a:bodyPr>
          <a:lstStyle/>
          <a:p>
            <a:pPr marL="0" marR="0" lvl="0" indent="0" algn="l" defTabSz="914333" rtl="0" eaLnBrk="1" fontAlgn="auto" latinLnBrk="0" hangingPunct="1">
              <a:lnSpc>
                <a:spcPct val="100000"/>
              </a:lnSpc>
              <a:spcBef>
                <a:spcPts val="0"/>
              </a:spcBef>
              <a:spcAft>
                <a:spcPts val="0"/>
              </a:spcAft>
              <a:buClr>
                <a:srgbClr val="000000"/>
              </a:buClr>
              <a:buSzTx/>
              <a:buFontTx/>
              <a:buNone/>
              <a:tabLst/>
              <a:defRPr/>
            </a:pPr>
            <a:r>
              <a:rPr kumimoji="0" lang="en-US" sz="1200" b="0" i="0" u="none" strike="noStrike" kern="0" cap="none" spc="0" normalizeH="0" baseline="0" noProof="0">
                <a:ln>
                  <a:noFill/>
                </a:ln>
                <a:solidFill>
                  <a:srgbClr val="E7357E"/>
                </a:solidFill>
                <a:effectLst/>
                <a:uLnTx/>
                <a:uFillTx/>
                <a:latin typeface="Nunito ExtraBold" panose="00000900000000000000" pitchFamily="2" charset="0"/>
                <a:ea typeface="Nunito"/>
                <a:cs typeface="Nunito"/>
                <a:sym typeface="Nunito ExtraBold"/>
              </a:rPr>
              <a:t>Robotics &amp; Automation</a:t>
            </a:r>
          </a:p>
        </p:txBody>
      </p:sp>
      <p:sp>
        <p:nvSpPr>
          <p:cNvPr id="29" name="TextBox 28">
            <a:extLst>
              <a:ext uri="{FF2B5EF4-FFF2-40B4-BE49-F238E27FC236}">
                <a16:creationId xmlns:a16="http://schemas.microsoft.com/office/drawing/2014/main" id="{EBF80410-5BF1-4B3C-9AB4-49815DDBBA09}"/>
              </a:ext>
            </a:extLst>
          </p:cNvPr>
          <p:cNvSpPr txBox="1"/>
          <p:nvPr/>
        </p:nvSpPr>
        <p:spPr>
          <a:xfrm>
            <a:off x="4211960" y="2838271"/>
            <a:ext cx="1632977" cy="276999"/>
          </a:xfrm>
          <a:prstGeom prst="rect">
            <a:avLst/>
          </a:prstGeom>
          <a:noFill/>
        </p:spPr>
        <p:txBody>
          <a:bodyPr wrap="square" rtlCol="0">
            <a:spAutoFit/>
          </a:bodyPr>
          <a:lstStyle/>
          <a:p>
            <a:pPr marL="0" marR="0" lvl="0" indent="0" algn="l" defTabSz="914355" rtl="0" eaLnBrk="1" fontAlgn="auto" latinLnBrk="0" hangingPunct="1">
              <a:lnSpc>
                <a:spcPct val="100000"/>
              </a:lnSpc>
              <a:spcBef>
                <a:spcPts val="0"/>
              </a:spcBef>
              <a:spcAft>
                <a:spcPts val="0"/>
              </a:spcAft>
              <a:buClr>
                <a:srgbClr val="ADADAD"/>
              </a:buClr>
              <a:buSzPct val="150000"/>
              <a:buFontTx/>
              <a:buNone/>
              <a:tabLst/>
              <a:defRPr/>
            </a:pPr>
            <a:r>
              <a:rPr kumimoji="0" lang="en-US" sz="1200" b="0" i="0" u="none" strike="noStrike" kern="0" cap="none" spc="0" normalizeH="0" baseline="0" noProof="0">
                <a:ln>
                  <a:noFill/>
                </a:ln>
                <a:solidFill>
                  <a:srgbClr val="E7357E"/>
                </a:solidFill>
                <a:effectLst/>
                <a:uLnTx/>
                <a:uFillTx/>
                <a:latin typeface="Nunito ExtraBold" panose="00000900000000000000" pitchFamily="2" charset="0"/>
                <a:ea typeface="Nunito"/>
                <a:cs typeface="Nunito"/>
                <a:sym typeface="Arial"/>
              </a:rPr>
              <a:t>Automotive</a:t>
            </a:r>
          </a:p>
        </p:txBody>
      </p:sp>
      <p:sp>
        <p:nvSpPr>
          <p:cNvPr id="19" name="Shape 431">
            <a:extLst>
              <a:ext uri="{FF2B5EF4-FFF2-40B4-BE49-F238E27FC236}">
                <a16:creationId xmlns:a16="http://schemas.microsoft.com/office/drawing/2014/main" id="{A17F20A7-7035-477B-B368-EEB2BAFF4013}"/>
              </a:ext>
            </a:extLst>
          </p:cNvPr>
          <p:cNvSpPr txBox="1">
            <a:spLocks/>
          </p:cNvSpPr>
          <p:nvPr/>
        </p:nvSpPr>
        <p:spPr>
          <a:xfrm>
            <a:off x="393193" y="365760"/>
            <a:ext cx="8072651"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9pPr>
          </a:lstStyle>
          <a:p>
            <a:pPr algn="l">
              <a:buClr>
                <a:srgbClr val="FFFFFF"/>
              </a:buClr>
              <a:defRPr/>
            </a:pPr>
            <a:r>
              <a:rPr lang="en-US" sz="3600" kern="0">
                <a:solidFill>
                  <a:srgbClr val="323232"/>
                </a:solidFill>
                <a:latin typeface="Nunito ExtraBold"/>
                <a:ea typeface="Nunito ExtraBold"/>
                <a:cs typeface="Nunito ExtraBold"/>
                <a:sym typeface="Nunito ExtraBold"/>
              </a:rPr>
              <a:t>Technical Clusters</a:t>
            </a:r>
            <a:r>
              <a:rPr kumimoji="0" lang="en" sz="3600" b="0" i="0" u="none" strike="noStrike" kern="0" cap="none" spc="0" normalizeH="0" baseline="0" noProof="0">
                <a:ln>
                  <a:noFill/>
                </a:ln>
                <a:solidFill>
                  <a:srgbClr val="E7357E"/>
                </a:solidFill>
                <a:effectLst/>
                <a:uLnTx/>
                <a:uFillTx/>
                <a:latin typeface="Nunito ExtraBold"/>
                <a:ea typeface="Nunito ExtraBold"/>
                <a:cs typeface="Nunito ExtraBold"/>
                <a:sym typeface="Nunito ExtraBold"/>
              </a:rPr>
              <a:t>.</a:t>
            </a:r>
            <a:endParaRPr kumimoji="0" lang="en-US" sz="3600" b="0" i="0" u="none" strike="noStrike" kern="0" cap="none" spc="0" normalizeH="0" baseline="0" noProof="0">
              <a:ln>
                <a:noFill/>
              </a:ln>
              <a:solidFill>
                <a:srgbClr val="E7357E"/>
              </a:solidFill>
              <a:effectLst/>
              <a:uLnTx/>
              <a:uFillTx/>
              <a:latin typeface="Nunito ExtraBold"/>
              <a:ea typeface="Nunito ExtraBold"/>
              <a:cs typeface="Nunito ExtraBold"/>
              <a:sym typeface="Nunito ExtraBold"/>
            </a:endParaRPr>
          </a:p>
        </p:txBody>
      </p:sp>
      <p:sp>
        <p:nvSpPr>
          <p:cNvPr id="12" name="Shape 206">
            <a:extLst>
              <a:ext uri="{FF2B5EF4-FFF2-40B4-BE49-F238E27FC236}">
                <a16:creationId xmlns:a16="http://schemas.microsoft.com/office/drawing/2014/main" id="{8149E215-EFBE-40F0-8B61-86141E364086}"/>
              </a:ext>
            </a:extLst>
          </p:cNvPr>
          <p:cNvSpPr txBox="1">
            <a:spLocks/>
          </p:cNvSpPr>
          <p:nvPr/>
        </p:nvSpPr>
        <p:spPr>
          <a:xfrm>
            <a:off x="392696" y="1558142"/>
            <a:ext cx="3531231" cy="6535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0" marR="0" lvl="0" indent="0" algn="just" defTabSz="914400" rtl="0" eaLnBrk="1" fontAlgn="auto" latinLnBrk="0" hangingPunct="1">
              <a:lnSpc>
                <a:spcPct val="100000"/>
              </a:lnSpc>
              <a:spcBef>
                <a:spcPts val="0"/>
              </a:spcBef>
              <a:spcAft>
                <a:spcPts val="300"/>
              </a:spcAft>
              <a:buClr>
                <a:srgbClr val="848484"/>
              </a:buClr>
              <a:buSzPct val="125000"/>
              <a:buFont typeface="Arial"/>
              <a:buNone/>
              <a:tabLst/>
              <a:defRPr/>
            </a:pPr>
            <a:r>
              <a:rPr kumimoji="0" lang="en-US" sz="900" b="0" i="0" u="none" strike="noStrike" kern="0" cap="none" spc="0" normalizeH="0" baseline="0" noProof="0">
                <a:ln>
                  <a:noFill/>
                </a:ln>
                <a:solidFill>
                  <a:srgbClr val="848484"/>
                </a:solidFill>
                <a:effectLst/>
                <a:uLnTx/>
                <a:uFillTx/>
                <a:latin typeface="Nunito SemiBold"/>
                <a:ea typeface="Nunito SemiBold"/>
                <a:cs typeface="Nunito SemiBold"/>
                <a:sym typeface="Nunito SemiBold"/>
              </a:rPr>
              <a:t>Business Applications Cluster provides next-level business software development services. With our objective of designing and developing quality software products, we offer a variety of development services that cater to various software project requirements. From start-ups to large-scale organizations, our developers can work with any development project being technology &amp; industry agnostic.</a:t>
            </a:r>
          </a:p>
        </p:txBody>
      </p:sp>
      <p:sp>
        <p:nvSpPr>
          <p:cNvPr id="13" name="Shape 206">
            <a:extLst>
              <a:ext uri="{FF2B5EF4-FFF2-40B4-BE49-F238E27FC236}">
                <a16:creationId xmlns:a16="http://schemas.microsoft.com/office/drawing/2014/main" id="{6AC03F3E-659B-48C6-9C53-3B1BC8A125F3}"/>
              </a:ext>
            </a:extLst>
          </p:cNvPr>
          <p:cNvSpPr txBox="1">
            <a:spLocks/>
          </p:cNvSpPr>
          <p:nvPr/>
        </p:nvSpPr>
        <p:spPr>
          <a:xfrm>
            <a:off x="4211960" y="1558142"/>
            <a:ext cx="4536504" cy="6535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0" marR="0" lvl="0" indent="0" algn="just" defTabSz="914400" rtl="0" eaLnBrk="1" fontAlgn="auto" latinLnBrk="0" hangingPunct="1">
              <a:lnSpc>
                <a:spcPct val="100000"/>
              </a:lnSpc>
              <a:spcBef>
                <a:spcPts val="0"/>
              </a:spcBef>
              <a:spcAft>
                <a:spcPts val="300"/>
              </a:spcAft>
              <a:buClr>
                <a:srgbClr val="848484"/>
              </a:buClr>
              <a:buSzPct val="125000"/>
              <a:buFont typeface="Arial"/>
              <a:buNone/>
              <a:tabLst/>
              <a:defRPr/>
            </a:pPr>
            <a:r>
              <a:rPr kumimoji="0" lang="en-US" sz="900" b="0" i="0" u="none" strike="noStrike" kern="0" cap="none" spc="0" normalizeH="0" baseline="0" noProof="0">
                <a:ln>
                  <a:noFill/>
                </a:ln>
                <a:solidFill>
                  <a:srgbClr val="848484"/>
                </a:solidFill>
                <a:effectLst/>
                <a:uLnTx/>
                <a:uFillTx/>
                <a:latin typeface="Nunito SemiBold"/>
                <a:ea typeface="Nunito SemiBold"/>
                <a:cs typeface="Nunito SemiBold"/>
                <a:sym typeface="Nunito SemiBold"/>
              </a:rPr>
              <a:t>R&amp;D embedded cluster is focused on delivery solutions for embedded industry and to conduct R&amp;D projects for our customers at a fraction of their cost, keeping the quality at high levels. The R&amp;D cluster teams master cutting edge technologies in Embedded, IoT, AI, Cloud development and other similar areas using various development languages, techniques and project methodologies. The R&amp;D cluster engineers are committed to deliver great projects starting from an idea, defining the architecture and implementing a full product.</a:t>
            </a:r>
          </a:p>
        </p:txBody>
      </p:sp>
      <p:sp>
        <p:nvSpPr>
          <p:cNvPr id="14" name="Shape 206">
            <a:extLst>
              <a:ext uri="{FF2B5EF4-FFF2-40B4-BE49-F238E27FC236}">
                <a16:creationId xmlns:a16="http://schemas.microsoft.com/office/drawing/2014/main" id="{F173EB56-F96A-4FBD-A6DA-DD48C2C23521}"/>
              </a:ext>
            </a:extLst>
          </p:cNvPr>
          <p:cNvSpPr txBox="1">
            <a:spLocks/>
          </p:cNvSpPr>
          <p:nvPr/>
        </p:nvSpPr>
        <p:spPr>
          <a:xfrm>
            <a:off x="392697" y="3065257"/>
            <a:ext cx="3531230" cy="6535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0" marR="0" lvl="0" indent="0" algn="just" defTabSz="914400" rtl="0" eaLnBrk="1" fontAlgn="auto" latinLnBrk="0" hangingPunct="1">
              <a:lnSpc>
                <a:spcPct val="100000"/>
              </a:lnSpc>
              <a:spcBef>
                <a:spcPts val="0"/>
              </a:spcBef>
              <a:spcAft>
                <a:spcPts val="300"/>
              </a:spcAft>
              <a:buClr>
                <a:srgbClr val="848484"/>
              </a:buClr>
              <a:buSzPct val="125000"/>
              <a:buFont typeface="Arial"/>
              <a:buNone/>
              <a:tabLst/>
              <a:defRPr/>
            </a:pPr>
            <a:r>
              <a:rPr kumimoji="0" lang="en-US" sz="900" b="0" i="0" u="none" strike="noStrike" kern="0" cap="none" spc="0" normalizeH="0" baseline="0" noProof="0">
                <a:ln>
                  <a:noFill/>
                </a:ln>
                <a:solidFill>
                  <a:srgbClr val="848484"/>
                </a:solidFill>
                <a:effectLst/>
                <a:uLnTx/>
                <a:uFillTx/>
                <a:latin typeface="Nunito SemiBold"/>
                <a:ea typeface="Nunito SemiBold"/>
                <a:cs typeface="Nunito SemiBold"/>
                <a:sym typeface="Nunito SemiBold"/>
              </a:rPr>
              <a:t>Part of RINF TECH's Technical Core department, the Robotics and Automation department is focused on delivering custom robotics solution by taking ownership of all aspects required to have a working system. The robotics cluster has the capabilities to take an idea and do all the development necessary, from electronics design, embedded software, drivers, 3D modeling and mechanics, physical production of the product and the certifications for different standards, according to European and international standards.</a:t>
            </a:r>
          </a:p>
          <a:p>
            <a:pPr marL="0" marR="0" lvl="0" indent="0" algn="just" defTabSz="914400" rtl="0" eaLnBrk="1" fontAlgn="auto" latinLnBrk="0" hangingPunct="1">
              <a:lnSpc>
                <a:spcPct val="100000"/>
              </a:lnSpc>
              <a:spcBef>
                <a:spcPts val="0"/>
              </a:spcBef>
              <a:spcAft>
                <a:spcPts val="300"/>
              </a:spcAft>
              <a:buClr>
                <a:srgbClr val="848484"/>
              </a:buClr>
              <a:buSzPct val="125000"/>
              <a:buFont typeface="Arial"/>
              <a:buNone/>
              <a:tabLst/>
              <a:defRPr/>
            </a:pPr>
            <a:r>
              <a:rPr kumimoji="0" lang="en-US" sz="900" b="0" i="0" u="none" strike="noStrike" kern="0" cap="none" spc="0" normalizeH="0" baseline="0" noProof="0">
                <a:ln>
                  <a:noFill/>
                </a:ln>
                <a:solidFill>
                  <a:srgbClr val="848484"/>
                </a:solidFill>
                <a:effectLst/>
                <a:uLnTx/>
                <a:uFillTx/>
                <a:latin typeface="Nunito SemiBold"/>
                <a:ea typeface="Nunito SemiBold"/>
                <a:cs typeface="Nunito SemiBold"/>
                <a:sym typeface="Nunito SemiBold"/>
              </a:rPr>
              <a:t>RINF TECH's own robotics solutions help our customers by creating custom robots specifically tailored to their needs and requirements.</a:t>
            </a:r>
          </a:p>
        </p:txBody>
      </p:sp>
      <p:sp>
        <p:nvSpPr>
          <p:cNvPr id="17" name="Shape 206">
            <a:extLst>
              <a:ext uri="{FF2B5EF4-FFF2-40B4-BE49-F238E27FC236}">
                <a16:creationId xmlns:a16="http://schemas.microsoft.com/office/drawing/2014/main" id="{CD683C03-35DB-4313-9793-3B106E6ABE35}"/>
              </a:ext>
            </a:extLst>
          </p:cNvPr>
          <p:cNvSpPr txBox="1">
            <a:spLocks/>
          </p:cNvSpPr>
          <p:nvPr/>
        </p:nvSpPr>
        <p:spPr>
          <a:xfrm>
            <a:off x="4211959" y="3063621"/>
            <a:ext cx="4536505" cy="6535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0" marR="0" lvl="0" indent="0" algn="just" defTabSz="914400" rtl="0" eaLnBrk="1" fontAlgn="auto" latinLnBrk="0" hangingPunct="1">
              <a:lnSpc>
                <a:spcPct val="100000"/>
              </a:lnSpc>
              <a:spcBef>
                <a:spcPts val="0"/>
              </a:spcBef>
              <a:spcAft>
                <a:spcPts val="300"/>
              </a:spcAft>
              <a:buClr>
                <a:srgbClr val="848484"/>
              </a:buClr>
              <a:buSzPct val="125000"/>
              <a:buFont typeface="Arial"/>
              <a:buNone/>
              <a:tabLst/>
              <a:defRPr/>
            </a:pPr>
            <a:r>
              <a:rPr kumimoji="0" lang="en-US" sz="900" b="0" i="0" u="none" strike="noStrike" kern="0" cap="none" spc="0" normalizeH="0" baseline="0" noProof="0">
                <a:ln>
                  <a:noFill/>
                </a:ln>
                <a:solidFill>
                  <a:srgbClr val="848484"/>
                </a:solidFill>
                <a:effectLst/>
                <a:uLnTx/>
                <a:uFillTx/>
                <a:latin typeface="Nunito SemiBold"/>
                <a:ea typeface="Nunito SemiBold"/>
                <a:cs typeface="Nunito SemiBold"/>
                <a:sym typeface="Nunito SemiBold"/>
              </a:rPr>
              <a:t>Part of RINF TECH's Technical Core department, the Automotive Cluster is a strong vertical, focusing on the delivery of great value for Automotive embedded ECUs.</a:t>
            </a:r>
          </a:p>
          <a:p>
            <a:pPr marL="0" marR="0" lvl="0" indent="0" algn="just" defTabSz="914400" rtl="0" eaLnBrk="1" fontAlgn="auto" latinLnBrk="0" hangingPunct="1">
              <a:lnSpc>
                <a:spcPct val="100000"/>
              </a:lnSpc>
              <a:spcBef>
                <a:spcPts val="0"/>
              </a:spcBef>
              <a:spcAft>
                <a:spcPts val="300"/>
              </a:spcAft>
              <a:buClr>
                <a:srgbClr val="848484"/>
              </a:buClr>
              <a:buSzPct val="125000"/>
              <a:buFont typeface="Arial"/>
              <a:buNone/>
              <a:tabLst/>
              <a:defRPr/>
            </a:pPr>
            <a:r>
              <a:rPr kumimoji="0" lang="en-US" sz="900" b="0" i="0" u="none" strike="noStrike" kern="0" cap="none" spc="0" normalizeH="0" baseline="0" noProof="0">
                <a:ln>
                  <a:noFill/>
                </a:ln>
                <a:solidFill>
                  <a:srgbClr val="848484"/>
                </a:solidFill>
                <a:effectLst/>
                <a:uLnTx/>
                <a:uFillTx/>
                <a:latin typeface="Nunito SemiBold"/>
                <a:ea typeface="Nunito SemiBold"/>
                <a:cs typeface="Nunito SemiBold"/>
                <a:sym typeface="Nunito SemiBold"/>
              </a:rPr>
              <a:t>We have a proven experience in delivering Automotive projects such as: Instrument Clusters, Infotainment Systems, Body Domain Controllers.</a:t>
            </a:r>
          </a:p>
          <a:p>
            <a:pPr marL="0" marR="0" lvl="0" indent="0" algn="just" defTabSz="914400" rtl="0" eaLnBrk="1" fontAlgn="auto" latinLnBrk="0" hangingPunct="1">
              <a:lnSpc>
                <a:spcPct val="100000"/>
              </a:lnSpc>
              <a:spcBef>
                <a:spcPts val="0"/>
              </a:spcBef>
              <a:spcAft>
                <a:spcPts val="300"/>
              </a:spcAft>
              <a:buClr>
                <a:srgbClr val="848484"/>
              </a:buClr>
              <a:buSzPct val="125000"/>
              <a:buFont typeface="Arial"/>
              <a:buNone/>
              <a:tabLst/>
              <a:defRPr/>
            </a:pPr>
            <a:r>
              <a:rPr kumimoji="0" lang="en-US" sz="900" b="0" i="0" u="none" strike="noStrike" kern="0" cap="none" spc="0" normalizeH="0" baseline="0" noProof="0">
                <a:ln>
                  <a:noFill/>
                </a:ln>
                <a:solidFill>
                  <a:srgbClr val="848484"/>
                </a:solidFill>
                <a:effectLst/>
                <a:uLnTx/>
                <a:uFillTx/>
                <a:latin typeface="Nunito SemiBold"/>
                <a:ea typeface="Nunito SemiBold"/>
                <a:cs typeface="Nunito SemiBold"/>
                <a:sym typeface="Nunito SemiBold"/>
              </a:rPr>
              <a:t>Our expertise is built around C Embedded development for all ECUs, C++ development for rich featured ECUs like the Infotainment Systems, Diagnostics, Validation &amp; Verification capabilities.</a:t>
            </a:r>
          </a:p>
          <a:p>
            <a:pPr marL="0" marR="0" lvl="0" indent="0" algn="just" defTabSz="914400" rtl="0" eaLnBrk="1" fontAlgn="auto" latinLnBrk="0" hangingPunct="1">
              <a:lnSpc>
                <a:spcPct val="100000"/>
              </a:lnSpc>
              <a:spcBef>
                <a:spcPts val="0"/>
              </a:spcBef>
              <a:spcAft>
                <a:spcPts val="300"/>
              </a:spcAft>
              <a:buClr>
                <a:srgbClr val="848484"/>
              </a:buClr>
              <a:buSzPct val="125000"/>
              <a:buFont typeface="Arial"/>
              <a:buNone/>
              <a:tabLst/>
              <a:defRPr/>
            </a:pPr>
            <a:r>
              <a:rPr kumimoji="0" lang="en-US" sz="900" b="0" i="0" u="none" strike="noStrike" kern="0" cap="none" spc="0" normalizeH="0" baseline="0" noProof="0">
                <a:ln>
                  <a:noFill/>
                </a:ln>
                <a:solidFill>
                  <a:srgbClr val="848484"/>
                </a:solidFill>
                <a:effectLst/>
                <a:uLnTx/>
                <a:uFillTx/>
                <a:latin typeface="Nunito SemiBold"/>
                <a:ea typeface="Nunito SemiBold"/>
                <a:cs typeface="Nunito SemiBold"/>
                <a:sym typeface="Nunito SemiBold"/>
              </a:rPr>
              <a:t>We support our customers with custom tailored teams, projects and solutions designed to meet their needs.</a:t>
            </a:r>
          </a:p>
        </p:txBody>
      </p:sp>
    </p:spTree>
    <p:extLst>
      <p:ext uri="{BB962C8B-B14F-4D97-AF65-F5344CB8AC3E}">
        <p14:creationId xmlns:p14="http://schemas.microsoft.com/office/powerpoint/2010/main" val="24272668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5" name="Picture 12">
            <a:extLst>
              <a:ext uri="{FF2B5EF4-FFF2-40B4-BE49-F238E27FC236}">
                <a16:creationId xmlns:a16="http://schemas.microsoft.com/office/drawing/2014/main" id="{A636E296-F4FD-4594-9C34-FE30918E2D7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7023" y="-179553"/>
            <a:ext cx="918974" cy="917450"/>
          </a:xfrm>
          <a:prstGeom prst="rect">
            <a:avLst/>
          </a:prstGeom>
        </p:spPr>
      </p:pic>
      <p:sp>
        <p:nvSpPr>
          <p:cNvPr id="23" name="Rectangle: Rounded Corners 22">
            <a:extLst>
              <a:ext uri="{FF2B5EF4-FFF2-40B4-BE49-F238E27FC236}">
                <a16:creationId xmlns:a16="http://schemas.microsoft.com/office/drawing/2014/main" id="{73D7AA80-9EF8-4FE6-9390-749E8F7E8390}"/>
              </a:ext>
            </a:extLst>
          </p:cNvPr>
          <p:cNvSpPr/>
          <p:nvPr/>
        </p:nvSpPr>
        <p:spPr>
          <a:xfrm>
            <a:off x="2530695" y="1254585"/>
            <a:ext cx="2468880" cy="3749040"/>
          </a:xfrm>
          <a:prstGeom prst="roundRect">
            <a:avLst>
              <a:gd name="adj" fmla="val 3958"/>
            </a:avLst>
          </a:prstGeom>
          <a:no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12" name="TextBox 11">
            <a:extLst>
              <a:ext uri="{FF2B5EF4-FFF2-40B4-BE49-F238E27FC236}">
                <a16:creationId xmlns:a16="http://schemas.microsoft.com/office/drawing/2014/main" id="{310ECB2C-56EA-4EF0-83BA-95C0723D14C4}"/>
              </a:ext>
            </a:extLst>
          </p:cNvPr>
          <p:cNvSpPr txBox="1"/>
          <p:nvPr/>
        </p:nvSpPr>
        <p:spPr>
          <a:xfrm>
            <a:off x="2569572" y="1270982"/>
            <a:ext cx="2372766" cy="3766416"/>
          </a:xfrm>
          <a:prstGeom prst="rect">
            <a:avLst/>
          </a:prstGeom>
          <a:noFill/>
        </p:spPr>
        <p:txBody>
          <a:bodyPr wrap="square" rtlCol="0">
            <a:spAutoFit/>
          </a:bodyPr>
          <a:lstStyle/>
          <a:p>
            <a:pPr marL="0" marR="0" lvl="0" indent="0" algn="l" defTabSz="914310" rtl="0" eaLnBrk="1" fontAlgn="auto" latinLnBrk="0" hangingPunct="1">
              <a:lnSpc>
                <a:spcPct val="100000"/>
              </a:lnSpc>
              <a:spcBef>
                <a:spcPts val="0"/>
              </a:spcBef>
              <a:spcAft>
                <a:spcPts val="300"/>
              </a:spcAft>
              <a:buClr>
                <a:srgbClr val="212121">
                  <a:lumMod val="50000"/>
                  <a:lumOff val="50000"/>
                </a:srgbClr>
              </a:buClr>
              <a:buSzPct val="125000"/>
              <a:buFontTx/>
              <a:buNone/>
              <a:tabLst/>
              <a:defRPr/>
            </a:pPr>
            <a:r>
              <a:rPr kumimoji="0" lang="en-US" sz="825" b="0" i="0" u="none" strike="noStrike" kern="1200" cap="none" spc="0" normalizeH="0" baseline="0" noProof="0">
                <a:ln>
                  <a:noFill/>
                </a:ln>
                <a:solidFill>
                  <a:srgbClr val="E7357E"/>
                </a:solidFill>
                <a:effectLst/>
                <a:uLnTx/>
                <a:uFillTx/>
                <a:latin typeface="Nunito ExtraBold" panose="00000900000000000000" pitchFamily="2" charset="0"/>
                <a:ea typeface=""/>
                <a:cs typeface="Arial"/>
                <a:sym typeface="Arial"/>
              </a:rPr>
              <a:t>Domains:</a:t>
            </a:r>
            <a:endParaRPr kumimoji="0" lang="en-US" sz="825" b="0" i="0" u="none" strike="noStrike" kern="0" cap="none" spc="0" normalizeH="0" baseline="0" noProof="0">
              <a:ln>
                <a:noFill/>
              </a:ln>
              <a:solidFill>
                <a:srgbClr val="E7357E"/>
              </a:solidFill>
              <a:effectLst/>
              <a:uLnTx/>
              <a:uFillTx/>
              <a:latin typeface="Nunito ExtraBold" panose="00000900000000000000" pitchFamily="2" charset="0"/>
              <a:ea typeface=""/>
              <a:cs typeface="Arial"/>
              <a:sym typeface="Arial"/>
            </a:endParaRP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Machine Learning, Deep Learning</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Virtualization &amp; Cloud Technologies</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Smart Conf Room – Sentiment Analysis</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IoT Devices &amp; Protocols</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Wireless Modules</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BLE Bluetooth Low Energy</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Device Efficiency</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Secured Connectivity</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ARM processors</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Augmented &amp; Mixed Reality</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Modified kernels for </a:t>
            </a:r>
            <a:r>
              <a:rPr kumimoji="0" lang="en-US" sz="825" b="0" i="0" u="none" strike="noStrike" kern="1200" cap="none" spc="0" normalizeH="0" baseline="0" noProof="0" err="1">
                <a:ln>
                  <a:noFill/>
                </a:ln>
                <a:solidFill>
                  <a:srgbClr val="212121">
                    <a:lumMod val="75000"/>
                    <a:lumOff val="25000"/>
                  </a:srgbClr>
                </a:solidFill>
                <a:effectLst/>
                <a:uLnTx/>
                <a:uFillTx/>
                <a:latin typeface="Nunito ExtraBold" panose="00000900000000000000" pitchFamily="2" charset="0"/>
                <a:ea typeface=""/>
                <a:cs typeface="Arial"/>
                <a:sym typeface="Arial"/>
              </a:rPr>
              <a:t>FaaS</a:t>
            </a:r>
            <a:endPar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endParaRPr>
          </a:p>
          <a:p>
            <a:pPr marL="0" marR="0" lvl="0" indent="0" algn="l" defTabSz="914310" rtl="0" eaLnBrk="1" fontAlgn="auto" latinLnBrk="0" hangingPunct="1">
              <a:lnSpc>
                <a:spcPct val="100000"/>
              </a:lnSpc>
              <a:spcBef>
                <a:spcPts val="600"/>
              </a:spcBef>
              <a:spcAft>
                <a:spcPts val="300"/>
              </a:spcAft>
              <a:buClr>
                <a:srgbClr val="212121">
                  <a:lumMod val="50000"/>
                  <a:lumOff val="50000"/>
                </a:srgbClr>
              </a:buClr>
              <a:buSzPct val="125000"/>
              <a:buFontTx/>
              <a:buNone/>
              <a:tabLst/>
              <a:defRPr/>
            </a:pPr>
            <a:r>
              <a:rPr kumimoji="0" lang="en-US" sz="825" b="0" i="0" u="none" strike="noStrike" kern="1200" cap="none" spc="0" normalizeH="0" baseline="0" noProof="0">
                <a:ln>
                  <a:noFill/>
                </a:ln>
                <a:solidFill>
                  <a:srgbClr val="E7357E"/>
                </a:solidFill>
                <a:effectLst/>
                <a:uLnTx/>
                <a:uFillTx/>
                <a:latin typeface="Nunito ExtraBold" panose="00000900000000000000" pitchFamily="2" charset="0"/>
                <a:ea typeface=""/>
                <a:cs typeface="Arial"/>
                <a:sym typeface="Arial"/>
              </a:rPr>
              <a:t>Complementary Domains:</a:t>
            </a:r>
            <a:endParaRPr kumimoji="0" lang="en-US" sz="825" b="0" i="0" u="none" strike="noStrike" kern="0" cap="none" spc="0" normalizeH="0" baseline="0" noProof="0">
              <a:ln>
                <a:noFill/>
              </a:ln>
              <a:solidFill>
                <a:srgbClr val="E7357E"/>
              </a:solidFill>
              <a:effectLst/>
              <a:uLnTx/>
              <a:uFillTx/>
              <a:latin typeface="Nunito ExtraBold" panose="00000900000000000000" pitchFamily="2" charset="0"/>
              <a:ea typeface=""/>
              <a:cs typeface="Arial"/>
              <a:sym typeface="Arial"/>
            </a:endParaRP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848484"/>
                </a:solidFill>
                <a:effectLst/>
                <a:uLnTx/>
                <a:uFillTx/>
                <a:latin typeface="Nunito SemiBold"/>
                <a:ea typeface=""/>
                <a:cs typeface="Arial"/>
                <a:sym typeface="Arial"/>
              </a:rPr>
              <a:t>Long and Short Range Connectivity</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848484"/>
                </a:solidFill>
                <a:effectLst/>
                <a:uLnTx/>
                <a:uFillTx/>
                <a:latin typeface="Nunito SemiBold"/>
                <a:ea typeface=""/>
                <a:cs typeface="Arial"/>
                <a:sym typeface="Arial"/>
              </a:rPr>
              <a:t>M2M Applications</a:t>
            </a:r>
          </a:p>
          <a:p>
            <a:pPr marL="0" marR="0" lvl="0" indent="0" algn="l" defTabSz="914310" rtl="0" eaLnBrk="1" fontAlgn="auto" latinLnBrk="0" hangingPunct="1">
              <a:lnSpc>
                <a:spcPct val="100000"/>
              </a:lnSpc>
              <a:spcBef>
                <a:spcPts val="600"/>
              </a:spcBef>
              <a:spcAft>
                <a:spcPts val="300"/>
              </a:spcAft>
              <a:buClr>
                <a:srgbClr val="212121">
                  <a:lumMod val="50000"/>
                  <a:lumOff val="50000"/>
                </a:srgbClr>
              </a:buClr>
              <a:buSzPct val="125000"/>
              <a:buFontTx/>
              <a:buNone/>
              <a:tabLst/>
              <a:defRPr/>
            </a:pPr>
            <a:r>
              <a:rPr kumimoji="0" lang="en-US" sz="825" b="0" i="0" u="none" strike="noStrike" kern="1200" cap="none" spc="0" normalizeH="0" baseline="0" noProof="0">
                <a:ln>
                  <a:noFill/>
                </a:ln>
                <a:solidFill>
                  <a:srgbClr val="E7357E"/>
                </a:solidFill>
                <a:effectLst/>
                <a:uLnTx/>
                <a:uFillTx/>
                <a:latin typeface="Nunito ExtraBold" panose="00000900000000000000" pitchFamily="2" charset="0"/>
                <a:ea typeface=""/>
                <a:cs typeface="Arial"/>
                <a:sym typeface="Arial"/>
              </a:rPr>
              <a:t>Communication Protocols:</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848484"/>
                </a:solidFill>
                <a:effectLst/>
                <a:uLnTx/>
                <a:uFillTx/>
                <a:latin typeface="Nunito SemiBold"/>
                <a:ea typeface=""/>
                <a:cs typeface="Arial"/>
                <a:sym typeface="Arial"/>
              </a:rPr>
              <a:t> </a:t>
            </a:r>
            <a:r>
              <a:rPr kumimoji="0" lang="en-US" sz="825" b="0" i="0" u="none" strike="noStrike" kern="1200" cap="none" spc="0" normalizeH="0" baseline="0" noProof="0" err="1">
                <a:ln>
                  <a:noFill/>
                </a:ln>
                <a:solidFill>
                  <a:srgbClr val="848484"/>
                </a:solidFill>
                <a:effectLst/>
                <a:uLnTx/>
                <a:uFillTx/>
                <a:latin typeface="Nunito SemiBold"/>
                <a:ea typeface=""/>
                <a:cs typeface="Arial"/>
                <a:sym typeface="Arial"/>
              </a:rPr>
              <a:t>NBIoT</a:t>
            </a:r>
            <a:r>
              <a:rPr kumimoji="0" lang="en-US" sz="825" b="0" i="0" u="none" strike="noStrike" kern="1200" cap="none" spc="0" normalizeH="0" baseline="0" noProof="0">
                <a:ln>
                  <a:noFill/>
                </a:ln>
                <a:solidFill>
                  <a:srgbClr val="848484"/>
                </a:solidFill>
                <a:effectLst/>
                <a:uLnTx/>
                <a:uFillTx/>
                <a:latin typeface="Nunito SemiBold"/>
                <a:ea typeface=""/>
                <a:cs typeface="Arial"/>
                <a:sym typeface="Arial"/>
              </a:rPr>
              <a:t>, LTE, UMTS, GSM, </a:t>
            </a:r>
            <a:r>
              <a:rPr kumimoji="0" lang="en-US" sz="825" b="0" i="0" u="none" strike="noStrike" kern="1200" cap="none" spc="0" normalizeH="0" baseline="0" noProof="0" err="1">
                <a:ln>
                  <a:noFill/>
                </a:ln>
                <a:solidFill>
                  <a:srgbClr val="848484"/>
                </a:solidFill>
                <a:effectLst/>
                <a:uLnTx/>
                <a:uFillTx/>
                <a:latin typeface="Nunito SemiBold"/>
                <a:ea typeface=""/>
                <a:cs typeface="Arial"/>
                <a:sym typeface="Arial"/>
              </a:rPr>
              <a:t>LoRaWan</a:t>
            </a:r>
            <a:endParaRPr kumimoji="0" lang="en-US" sz="825" b="0" i="0" u="none" strike="noStrike" kern="0" cap="none" spc="0" normalizeH="0" baseline="0" noProof="0">
              <a:ln>
                <a:noFill/>
              </a:ln>
              <a:solidFill>
                <a:srgbClr val="848484"/>
              </a:solidFill>
              <a:effectLst/>
              <a:uLnTx/>
              <a:uFillTx/>
              <a:latin typeface="Nunito SemiBold"/>
              <a:ea typeface=""/>
              <a:cs typeface="Arial"/>
              <a:sym typeface="Arial"/>
            </a:endParaRPr>
          </a:p>
          <a:p>
            <a:pPr marL="0" marR="0" lvl="0" indent="0" algn="l" defTabSz="914310" rtl="0" eaLnBrk="1" fontAlgn="auto" latinLnBrk="0" hangingPunct="1">
              <a:lnSpc>
                <a:spcPct val="100000"/>
              </a:lnSpc>
              <a:spcBef>
                <a:spcPts val="600"/>
              </a:spcBef>
              <a:spcAft>
                <a:spcPts val="300"/>
              </a:spcAft>
              <a:buClr>
                <a:srgbClr val="212121">
                  <a:lumMod val="50000"/>
                  <a:lumOff val="50000"/>
                </a:srgbClr>
              </a:buClr>
              <a:buSzPct val="125000"/>
              <a:buFontTx/>
              <a:buNone/>
              <a:tabLst/>
              <a:defRPr/>
            </a:pPr>
            <a:r>
              <a:rPr kumimoji="0" lang="en-US" sz="825" b="0" i="0" u="none" strike="noStrike" kern="0" cap="none" spc="0" normalizeH="0" baseline="0" noProof="0">
                <a:ln>
                  <a:noFill/>
                </a:ln>
                <a:solidFill>
                  <a:srgbClr val="E7357E"/>
                </a:solidFill>
                <a:effectLst/>
                <a:uLnTx/>
                <a:uFillTx/>
                <a:latin typeface="Nunito ExtraBold" panose="00000900000000000000" pitchFamily="2" charset="0"/>
                <a:ea typeface=""/>
                <a:cs typeface="Arial"/>
                <a:sym typeface="Arial"/>
              </a:rPr>
              <a:t>Process, method &amp; standards:</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0" cap="none" spc="0" normalizeH="0" baseline="0" noProof="0">
                <a:ln>
                  <a:noFill/>
                </a:ln>
                <a:solidFill>
                  <a:srgbClr val="848484"/>
                </a:solidFill>
                <a:effectLst/>
                <a:uLnTx/>
                <a:uFillTx/>
                <a:latin typeface="Nunito SemiBold"/>
                <a:ea typeface=""/>
                <a:cs typeface="Arial"/>
                <a:sym typeface="Arial"/>
              </a:rPr>
              <a:t>SCRUM, </a:t>
            </a:r>
            <a:r>
              <a:rPr kumimoji="0" lang="en-US" sz="825" b="0" i="0" u="none" strike="noStrike" kern="0" cap="none" spc="0" normalizeH="0" baseline="0" noProof="0" err="1">
                <a:ln>
                  <a:noFill/>
                </a:ln>
                <a:solidFill>
                  <a:srgbClr val="848484"/>
                </a:solidFill>
                <a:effectLst/>
                <a:uLnTx/>
                <a:uFillTx/>
                <a:latin typeface="Nunito SemiBold"/>
                <a:ea typeface=""/>
                <a:cs typeface="Arial"/>
                <a:sym typeface="Arial"/>
              </a:rPr>
              <a:t>SAFe</a:t>
            </a:r>
            <a:endParaRPr kumimoji="0" lang="en-US" sz="825" b="0" i="0" u="none" strike="noStrike" kern="0" cap="none" spc="0" normalizeH="0" baseline="0" noProof="0">
              <a:ln>
                <a:noFill/>
              </a:ln>
              <a:solidFill>
                <a:srgbClr val="848484"/>
              </a:solidFill>
              <a:effectLst/>
              <a:uLnTx/>
              <a:uFillTx/>
              <a:latin typeface="Nunito SemiBold"/>
              <a:ea typeface=""/>
              <a:cs typeface="Arial"/>
              <a:sym typeface="Arial"/>
            </a:endParaRPr>
          </a:p>
          <a:p>
            <a:pPr marL="0" marR="0" lvl="0" indent="0" algn="l" defTabSz="914310" rtl="0" eaLnBrk="1" fontAlgn="auto" latinLnBrk="0" hangingPunct="1">
              <a:lnSpc>
                <a:spcPct val="100000"/>
              </a:lnSpc>
              <a:spcBef>
                <a:spcPts val="600"/>
              </a:spcBef>
              <a:spcAft>
                <a:spcPts val="300"/>
              </a:spcAft>
              <a:buClr>
                <a:srgbClr val="212121">
                  <a:lumMod val="50000"/>
                  <a:lumOff val="50000"/>
                </a:srgbClr>
              </a:buClr>
              <a:buSzPct val="125000"/>
              <a:buFontTx/>
              <a:buNone/>
              <a:tabLst/>
              <a:defRPr/>
            </a:pPr>
            <a:r>
              <a:rPr kumimoji="0" lang="en-US" sz="825" b="0" i="0" u="none" strike="noStrike" kern="0" cap="none" spc="0" normalizeH="0" baseline="0" noProof="0">
                <a:ln>
                  <a:noFill/>
                </a:ln>
                <a:solidFill>
                  <a:srgbClr val="E7357E"/>
                </a:solidFill>
                <a:effectLst/>
                <a:uLnTx/>
                <a:uFillTx/>
                <a:latin typeface="Nunito ExtraBold" panose="00000900000000000000" pitchFamily="2" charset="0"/>
                <a:ea typeface=""/>
                <a:cs typeface="Arial"/>
                <a:sym typeface="Arial"/>
              </a:rPr>
              <a:t>Tools &amp; frameworks:</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0" cap="none" spc="0" normalizeH="0" baseline="0" noProof="0">
                <a:ln>
                  <a:noFill/>
                </a:ln>
                <a:solidFill>
                  <a:srgbClr val="848484"/>
                </a:solidFill>
                <a:effectLst/>
                <a:uLnTx/>
                <a:uFillTx/>
                <a:latin typeface="Nunito SemiBold"/>
                <a:ea typeface=""/>
                <a:cs typeface="Arial"/>
                <a:sym typeface="Arial"/>
              </a:rPr>
              <a:t>Docker, </a:t>
            </a:r>
            <a:r>
              <a:rPr kumimoji="0" lang="en-US" sz="825" b="0" i="0" u="none" strike="noStrike" kern="0" cap="none" spc="0" normalizeH="0" baseline="0" noProof="0">
                <a:ln>
                  <a:noFill/>
                </a:ln>
                <a:solidFill>
                  <a:srgbClr val="848484"/>
                </a:solidFill>
                <a:effectLst/>
                <a:uLnTx/>
                <a:uFillTx/>
                <a:latin typeface="Nunito SemiBold"/>
                <a:ea typeface="+mn-ea"/>
                <a:cs typeface="Arial"/>
                <a:sym typeface="Arial"/>
              </a:rPr>
              <a:t>Kubernetes, </a:t>
            </a:r>
            <a:r>
              <a:rPr kumimoji="0" lang="en-US" sz="825" b="0" i="0" u="none" strike="noStrike" kern="0" cap="none" spc="0" normalizeH="0" baseline="0" noProof="0" err="1">
                <a:ln>
                  <a:noFill/>
                </a:ln>
                <a:solidFill>
                  <a:srgbClr val="848484"/>
                </a:solidFill>
                <a:effectLst/>
                <a:uLnTx/>
                <a:uFillTx/>
                <a:latin typeface="Nunito SemiBold"/>
                <a:ea typeface=""/>
                <a:cs typeface="Arial"/>
                <a:sym typeface="Arial"/>
              </a:rPr>
              <a:t>MicroServices</a:t>
            </a:r>
            <a:r>
              <a:rPr kumimoji="0" lang="en-US" sz="825" b="0" i="0" u="none" strike="noStrike" kern="0" cap="none" spc="0" normalizeH="0" baseline="0" noProof="0">
                <a:ln>
                  <a:noFill/>
                </a:ln>
                <a:solidFill>
                  <a:srgbClr val="848484"/>
                </a:solidFill>
                <a:effectLst/>
                <a:uLnTx/>
                <a:uFillTx/>
                <a:latin typeface="Nunito SemiBold"/>
                <a:ea typeface=""/>
                <a:cs typeface="Arial"/>
                <a:sym typeface="Arial"/>
              </a:rPr>
              <a:t>, </a:t>
            </a:r>
            <a:r>
              <a:rPr kumimoji="0" lang="en-US" sz="825" b="0" i="0" u="none" strike="noStrike" kern="0" cap="none" spc="0" normalizeH="0" baseline="0" noProof="0" err="1">
                <a:ln>
                  <a:noFill/>
                </a:ln>
                <a:solidFill>
                  <a:srgbClr val="848484"/>
                </a:solidFill>
                <a:effectLst/>
                <a:uLnTx/>
                <a:uFillTx/>
                <a:latin typeface="Nunito SemiBold"/>
                <a:ea typeface=""/>
                <a:cs typeface="Arial"/>
                <a:sym typeface="Arial"/>
              </a:rPr>
              <a:t>FaaS</a:t>
            </a:r>
            <a:r>
              <a:rPr kumimoji="0" lang="en-US" sz="825" b="0" i="0" u="none" strike="noStrike" kern="0" cap="none" spc="0" normalizeH="0" baseline="0" noProof="0">
                <a:ln>
                  <a:noFill/>
                </a:ln>
                <a:solidFill>
                  <a:srgbClr val="848484"/>
                </a:solidFill>
                <a:effectLst/>
                <a:uLnTx/>
                <a:uFillTx/>
                <a:latin typeface="Nunito SemiBold"/>
                <a:ea typeface=""/>
                <a:cs typeface="Arial"/>
                <a:sym typeface="Arial"/>
              </a:rPr>
              <a:t>, AWS, Azure, OpenStack, </a:t>
            </a:r>
            <a:r>
              <a:rPr kumimoji="0" lang="en-US" sz="825" b="0" i="0" u="none" strike="noStrike" kern="1200" cap="none" spc="0" normalizeH="0" baseline="0" noProof="0" err="1">
                <a:ln>
                  <a:noFill/>
                </a:ln>
                <a:solidFill>
                  <a:srgbClr val="212121">
                    <a:lumMod val="75000"/>
                    <a:lumOff val="25000"/>
                  </a:srgbClr>
                </a:solidFill>
                <a:effectLst/>
                <a:uLnTx/>
                <a:uFillTx/>
                <a:latin typeface="Nunito ExtraBold" panose="00000900000000000000" pitchFamily="2" charset="0"/>
                <a:ea typeface="+mn-ea"/>
                <a:cs typeface="Arial"/>
                <a:sym typeface="Arial"/>
              </a:rPr>
              <a:t>OpenVINO</a:t>
            </a: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mn-ea"/>
                <a:cs typeface="Arial"/>
                <a:sym typeface="Arial"/>
              </a:rPr>
              <a:t>, OpenCV, CUDA, AR Core, AR Kit, Vuforia</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panose="020B0604020202020204" pitchFamily="34"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mn-ea"/>
                <a:cs typeface="Arial"/>
                <a:sym typeface="Arial"/>
              </a:rPr>
              <a:t>Unity, WebGL</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panose="020B0604020202020204" pitchFamily="34" charset="0"/>
              <a:buChar char="•"/>
              <a:tabLst/>
              <a:defRPr/>
            </a:pPr>
            <a:r>
              <a:rPr kumimoji="0" lang="en-US" sz="825" b="0" i="0" u="none" strike="noStrike" kern="0" cap="none" spc="0" normalizeH="0" baseline="0" noProof="0">
                <a:ln>
                  <a:noFill/>
                </a:ln>
                <a:solidFill>
                  <a:srgbClr val="848484"/>
                </a:solidFill>
                <a:effectLst/>
                <a:uLnTx/>
                <a:uFillTx/>
                <a:latin typeface="Nunito SemiBold"/>
                <a:ea typeface=""/>
                <a:cs typeface="Arial"/>
                <a:sym typeface="Arial"/>
              </a:rPr>
              <a:t>Sensors, Actuators</a:t>
            </a:r>
          </a:p>
        </p:txBody>
      </p:sp>
      <p:sp>
        <p:nvSpPr>
          <p:cNvPr id="16" name="Rectangle: Rounded Corners 15">
            <a:extLst>
              <a:ext uri="{FF2B5EF4-FFF2-40B4-BE49-F238E27FC236}">
                <a16:creationId xmlns:a16="http://schemas.microsoft.com/office/drawing/2014/main" id="{C3ECDBEB-4D65-4CE7-A347-16FCCBE893DB}"/>
              </a:ext>
            </a:extLst>
          </p:cNvPr>
          <p:cNvSpPr/>
          <p:nvPr/>
        </p:nvSpPr>
        <p:spPr>
          <a:xfrm>
            <a:off x="179512" y="1254585"/>
            <a:ext cx="2233176" cy="3749040"/>
          </a:xfrm>
          <a:prstGeom prst="roundRect">
            <a:avLst>
              <a:gd name="adj" fmla="val 4327"/>
            </a:avLst>
          </a:prstGeom>
          <a:no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EE72A4"/>
              </a:solidFill>
              <a:effectLst/>
              <a:uLnTx/>
              <a:uFillTx/>
              <a:latin typeface="Arial"/>
              <a:ea typeface="+mn-ea"/>
              <a:cs typeface="+mn-cs"/>
              <a:sym typeface="Arial"/>
            </a:endParaRPr>
          </a:p>
        </p:txBody>
      </p:sp>
      <p:sp>
        <p:nvSpPr>
          <p:cNvPr id="22" name="TextBox 21">
            <a:extLst>
              <a:ext uri="{FF2B5EF4-FFF2-40B4-BE49-F238E27FC236}">
                <a16:creationId xmlns:a16="http://schemas.microsoft.com/office/drawing/2014/main" id="{ABE3102B-A46D-4054-B064-C8E57A94CFAA}"/>
              </a:ext>
            </a:extLst>
          </p:cNvPr>
          <p:cNvSpPr txBox="1"/>
          <p:nvPr/>
        </p:nvSpPr>
        <p:spPr>
          <a:xfrm>
            <a:off x="216494" y="1270982"/>
            <a:ext cx="2160857" cy="3524042"/>
          </a:xfrm>
          <a:prstGeom prst="rect">
            <a:avLst/>
          </a:prstGeom>
          <a:noFill/>
        </p:spPr>
        <p:txBody>
          <a:bodyPr wrap="square" rtlCol="0">
            <a:spAutoFit/>
          </a:bodyPr>
          <a:lstStyle/>
          <a:p>
            <a:pPr marL="0" marR="0" lvl="0" indent="0" algn="l" defTabSz="914310" rtl="0" eaLnBrk="1" fontAlgn="auto" latinLnBrk="0" hangingPunct="1">
              <a:lnSpc>
                <a:spcPct val="100000"/>
              </a:lnSpc>
              <a:spcBef>
                <a:spcPts val="0"/>
              </a:spcBef>
              <a:spcAft>
                <a:spcPts val="300"/>
              </a:spcAft>
              <a:buClr>
                <a:srgbClr val="000000"/>
              </a:buClr>
              <a:buSzPct val="150000"/>
              <a:buFontTx/>
              <a:buNone/>
              <a:tabLst/>
              <a:defRPr/>
            </a:pPr>
            <a:r>
              <a:rPr kumimoji="0" lang="en-US" sz="825" b="0" i="0" u="none" strike="noStrike" kern="0" cap="none" spc="0" normalizeH="0" baseline="0" noProof="0">
                <a:ln>
                  <a:noFill/>
                </a:ln>
                <a:solidFill>
                  <a:srgbClr val="E7357E"/>
                </a:solidFill>
                <a:effectLst/>
                <a:uLnTx/>
                <a:uFillTx/>
                <a:latin typeface="Nunito ExtraBold" panose="00000900000000000000" pitchFamily="2" charset="0"/>
                <a:ea typeface=""/>
                <a:cs typeface="Arial"/>
                <a:sym typeface="Arial"/>
              </a:rPr>
              <a:t>Domains:</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CRM, XRM</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Cloud Platforms</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Retail – 23 geos – Suppliers, Article, Replenishment, Contact, Store Group</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Customer &amp; Order, Cashier </a:t>
            </a:r>
            <a:r>
              <a:rPr kumimoji="0" lang="en-US" sz="825" b="0" i="0" u="none" strike="noStrike" kern="1200" cap="none" spc="0" normalizeH="0" baseline="0" noProof="0" err="1">
                <a:ln>
                  <a:noFill/>
                </a:ln>
                <a:solidFill>
                  <a:srgbClr val="212121">
                    <a:lumMod val="75000"/>
                    <a:lumOff val="25000"/>
                  </a:srgbClr>
                </a:solidFill>
                <a:effectLst/>
                <a:uLnTx/>
                <a:uFillTx/>
                <a:latin typeface="Nunito ExtraBold" panose="00000900000000000000" pitchFamily="2" charset="0"/>
                <a:ea typeface=""/>
                <a:cs typeface="Arial"/>
                <a:sym typeface="Arial"/>
              </a:rPr>
              <a:t>Mgm</a:t>
            </a: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 etc.</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IoT Integrations</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Public Key Infrastructure</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OCR &amp; Electronic Archive</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Command Center GIS</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Smart Toys</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Marketplace Development</a:t>
            </a:r>
          </a:p>
          <a:p>
            <a:pPr marL="0" marR="0" lvl="0" indent="0" algn="l" defTabSz="914310" rtl="0" eaLnBrk="1" fontAlgn="auto" latinLnBrk="0" hangingPunct="1">
              <a:lnSpc>
                <a:spcPct val="100000"/>
              </a:lnSpc>
              <a:spcBef>
                <a:spcPts val="600"/>
              </a:spcBef>
              <a:spcAft>
                <a:spcPts val="300"/>
              </a:spcAft>
              <a:buClr>
                <a:srgbClr val="212121">
                  <a:lumMod val="50000"/>
                  <a:lumOff val="50000"/>
                </a:srgbClr>
              </a:buClr>
              <a:buSzPct val="125000"/>
              <a:buFontTx/>
              <a:buNone/>
              <a:tabLst/>
              <a:defRPr/>
            </a:pPr>
            <a:r>
              <a:rPr kumimoji="0" lang="en-US" sz="825" b="0" i="0" u="none" strike="noStrike" kern="0" cap="none" spc="0" normalizeH="0" baseline="0" noProof="0">
                <a:ln>
                  <a:noFill/>
                </a:ln>
                <a:solidFill>
                  <a:srgbClr val="E7357E"/>
                </a:solidFill>
                <a:effectLst/>
                <a:uLnTx/>
                <a:uFillTx/>
                <a:latin typeface="Nunito ExtraBold" panose="00000900000000000000" pitchFamily="2" charset="0"/>
                <a:ea typeface=""/>
                <a:cs typeface="Arial"/>
                <a:sym typeface="Arial"/>
              </a:rPr>
              <a:t>Process, method &amp; standards:</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panose="020B0604020202020204" pitchFamily="34" charset="0"/>
              <a:buChar char="•"/>
              <a:tabLst/>
              <a:defRPr/>
            </a:pPr>
            <a:r>
              <a:rPr kumimoji="0" lang="en-US" sz="825" b="0" i="0" u="none" strike="noStrike" kern="1200" cap="none" spc="0" normalizeH="0" baseline="0" noProof="0">
                <a:ln>
                  <a:noFill/>
                </a:ln>
                <a:solidFill>
                  <a:srgbClr val="848484"/>
                </a:solidFill>
                <a:effectLst/>
                <a:uLnTx/>
                <a:uFillTx/>
                <a:latin typeface="Nunito SemiBold"/>
                <a:ea typeface=""/>
                <a:cs typeface="Arial"/>
                <a:sym typeface="Arial"/>
              </a:rPr>
              <a:t>Scrum, </a:t>
            </a:r>
            <a:r>
              <a:rPr kumimoji="0" lang="en-US" sz="825" b="0" i="0" u="none" strike="noStrike" kern="1200" cap="none" spc="0" normalizeH="0" baseline="0" noProof="0" err="1">
                <a:ln>
                  <a:noFill/>
                </a:ln>
                <a:solidFill>
                  <a:srgbClr val="848484"/>
                </a:solidFill>
                <a:effectLst/>
                <a:uLnTx/>
                <a:uFillTx/>
                <a:latin typeface="Nunito SemiBold"/>
                <a:ea typeface=""/>
                <a:cs typeface="Arial"/>
                <a:sym typeface="Arial"/>
              </a:rPr>
              <a:t>ScrumBan</a:t>
            </a:r>
            <a:r>
              <a:rPr kumimoji="0" lang="en-US" sz="825" b="0" i="0" u="none" strike="noStrike" kern="1200" cap="none" spc="0" normalizeH="0" baseline="0" noProof="0">
                <a:ln>
                  <a:noFill/>
                </a:ln>
                <a:solidFill>
                  <a:srgbClr val="848484"/>
                </a:solidFill>
                <a:effectLst/>
                <a:uLnTx/>
                <a:uFillTx/>
                <a:latin typeface="Nunito SemiBold"/>
                <a:ea typeface=""/>
                <a:cs typeface="Arial"/>
                <a:sym typeface="Arial"/>
              </a:rPr>
              <a:t>, PMP / Prince2, Kanban</a:t>
            </a:r>
            <a:endParaRPr kumimoji="0" lang="en-US" sz="825" b="0" i="0" u="none" strike="noStrike" kern="0" cap="none" spc="0" normalizeH="0" baseline="0" noProof="0">
              <a:ln>
                <a:noFill/>
              </a:ln>
              <a:solidFill>
                <a:srgbClr val="848484"/>
              </a:solidFill>
              <a:effectLst/>
              <a:uLnTx/>
              <a:uFillTx/>
              <a:latin typeface="Nunito SemiBold"/>
              <a:ea typeface=""/>
              <a:cs typeface="Arial"/>
              <a:sym typeface="Arial"/>
            </a:endParaRPr>
          </a:p>
          <a:p>
            <a:pPr marL="0" marR="0" lvl="0" indent="0" algn="l" defTabSz="914310" rtl="0" eaLnBrk="1" fontAlgn="auto" latinLnBrk="0" hangingPunct="1">
              <a:lnSpc>
                <a:spcPct val="100000"/>
              </a:lnSpc>
              <a:spcBef>
                <a:spcPts val="600"/>
              </a:spcBef>
              <a:spcAft>
                <a:spcPts val="300"/>
              </a:spcAft>
              <a:buClr>
                <a:srgbClr val="000000"/>
              </a:buClr>
              <a:buSzPct val="150000"/>
              <a:buFontTx/>
              <a:buNone/>
              <a:tabLst/>
              <a:defRPr/>
            </a:pPr>
            <a:r>
              <a:rPr kumimoji="0" lang="en-US" sz="825" b="0" i="0" u="none" strike="noStrike" kern="0" cap="none" spc="0" normalizeH="0" baseline="0" noProof="0">
                <a:ln>
                  <a:noFill/>
                </a:ln>
                <a:solidFill>
                  <a:srgbClr val="E7357E"/>
                </a:solidFill>
                <a:effectLst/>
                <a:uLnTx/>
                <a:uFillTx/>
                <a:latin typeface="Nunito ExtraBold" panose="00000900000000000000" pitchFamily="2" charset="0"/>
                <a:ea typeface=""/>
                <a:cs typeface="Arial"/>
                <a:sym typeface="Arial"/>
              </a:rPr>
              <a:t>Tool examples:</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panose="020B0604020202020204" pitchFamily="34" charset="0"/>
              <a:buChar char="•"/>
              <a:tabLst/>
              <a:defRPr/>
            </a:pPr>
            <a:r>
              <a:rPr kumimoji="0" lang="en-US" sz="825" b="0" i="0" u="none" strike="noStrike" kern="1200" cap="none" spc="0" normalizeH="0" baseline="0" noProof="0">
                <a:ln>
                  <a:noFill/>
                </a:ln>
                <a:solidFill>
                  <a:srgbClr val="848484"/>
                </a:solidFill>
                <a:effectLst/>
                <a:uLnTx/>
                <a:uFillTx/>
                <a:latin typeface="Nunito SemiBold"/>
                <a:ea typeface="+mn-ea"/>
                <a:cs typeface="Arial"/>
                <a:sym typeface="Arial"/>
              </a:rPr>
              <a:t>Jira, Git, </a:t>
            </a:r>
            <a:r>
              <a:rPr kumimoji="0" lang="en-US" sz="825" b="0" i="0" u="none" strike="noStrike" kern="1200" cap="none" spc="0" normalizeH="0" baseline="0" noProof="0" err="1">
                <a:ln>
                  <a:noFill/>
                </a:ln>
                <a:solidFill>
                  <a:srgbClr val="848484"/>
                </a:solidFill>
                <a:effectLst/>
                <a:uLnTx/>
                <a:uFillTx/>
                <a:latin typeface="Nunito SemiBold"/>
                <a:ea typeface="+mn-ea"/>
                <a:cs typeface="Arial"/>
                <a:sym typeface="Arial"/>
              </a:rPr>
              <a:t>BitBucket</a:t>
            </a:r>
            <a:r>
              <a:rPr kumimoji="0" lang="en-US" sz="825" b="0" i="0" u="none" strike="noStrike" kern="1200" cap="none" spc="0" normalizeH="0" baseline="0" noProof="0">
                <a:ln>
                  <a:noFill/>
                </a:ln>
                <a:solidFill>
                  <a:srgbClr val="848484"/>
                </a:solidFill>
                <a:effectLst/>
                <a:uLnTx/>
                <a:uFillTx/>
                <a:latin typeface="Nunito SemiBold"/>
                <a:ea typeface="+mn-ea"/>
                <a:cs typeface="Arial"/>
                <a:sym typeface="Arial"/>
              </a:rPr>
              <a:t>, Confluence, Jenkins, Kubernetes, Puppet</a:t>
            </a:r>
            <a:endParaRPr kumimoji="0" lang="en-US" sz="825" b="0" i="0" u="none" strike="noStrike" kern="0" cap="none" spc="0" normalizeH="0" baseline="0" noProof="0">
              <a:ln>
                <a:noFill/>
              </a:ln>
              <a:solidFill>
                <a:srgbClr val="848484"/>
              </a:solidFill>
              <a:effectLst/>
              <a:uLnTx/>
              <a:uFillTx/>
              <a:latin typeface="Nunito SemiBold"/>
              <a:ea typeface="+mn-ea"/>
              <a:cs typeface="Arial"/>
              <a:sym typeface="Arial"/>
            </a:endParaRPr>
          </a:p>
          <a:p>
            <a:pPr marL="0" marR="0" lvl="0" indent="0" algn="l" defTabSz="914310" rtl="0" eaLnBrk="1" fontAlgn="auto" latinLnBrk="0" hangingPunct="1">
              <a:lnSpc>
                <a:spcPct val="100000"/>
              </a:lnSpc>
              <a:spcBef>
                <a:spcPts val="600"/>
              </a:spcBef>
              <a:spcAft>
                <a:spcPts val="300"/>
              </a:spcAft>
              <a:buClr>
                <a:srgbClr val="000000"/>
              </a:buClr>
              <a:buSzPct val="150000"/>
              <a:buFontTx/>
              <a:buNone/>
              <a:tabLst/>
              <a:defRPr/>
            </a:pPr>
            <a:r>
              <a:rPr kumimoji="0" lang="en-US" sz="825" b="0" i="0" u="none" strike="noStrike" kern="0" cap="none" spc="0" normalizeH="0" baseline="0" noProof="0">
                <a:ln>
                  <a:noFill/>
                </a:ln>
                <a:solidFill>
                  <a:srgbClr val="E7357E"/>
                </a:solidFill>
                <a:effectLst/>
                <a:uLnTx/>
                <a:uFillTx/>
                <a:latin typeface="Nunito ExtraBold" panose="00000900000000000000" pitchFamily="2" charset="0"/>
                <a:ea typeface=""/>
                <a:cs typeface="Arial"/>
                <a:sym typeface="Arial"/>
              </a:rPr>
              <a:t>Technology:</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848484"/>
                </a:solidFill>
                <a:effectLst/>
                <a:uLnTx/>
                <a:uFillTx/>
                <a:latin typeface="Nunito SemiBold"/>
                <a:ea typeface=""/>
                <a:cs typeface="Arial"/>
                <a:sym typeface="Arial"/>
              </a:rPr>
              <a:t>Java (</a:t>
            </a:r>
            <a:r>
              <a:rPr kumimoji="0" lang="en-US" sz="825" b="0" i="0" u="none" strike="noStrike" kern="1200" cap="none" spc="0" normalizeH="0" baseline="0" noProof="0" err="1">
                <a:ln>
                  <a:noFill/>
                </a:ln>
                <a:solidFill>
                  <a:srgbClr val="848484"/>
                </a:solidFill>
                <a:effectLst/>
                <a:uLnTx/>
                <a:uFillTx/>
                <a:latin typeface="Nunito SemiBold"/>
                <a:ea typeface=""/>
                <a:cs typeface="Arial"/>
                <a:sym typeface="Arial"/>
              </a:rPr>
              <a:t>SpringBoot</a:t>
            </a:r>
            <a:r>
              <a:rPr kumimoji="0" lang="en-US" sz="825" b="0" i="0" u="none" strike="noStrike" kern="1200" cap="none" spc="0" normalizeH="0" baseline="0" noProof="0">
                <a:ln>
                  <a:noFill/>
                </a:ln>
                <a:solidFill>
                  <a:srgbClr val="848484"/>
                </a:solidFill>
                <a:effectLst/>
                <a:uLnTx/>
                <a:uFillTx/>
                <a:latin typeface="Nunito SemiBold"/>
                <a:ea typeface=""/>
                <a:cs typeface="Arial"/>
                <a:sym typeface="Arial"/>
              </a:rPr>
              <a:t>, </a:t>
            </a:r>
            <a:r>
              <a:rPr kumimoji="0" lang="en-US" sz="825" b="0" i="0" u="none" strike="noStrike" kern="1200" cap="none" spc="0" normalizeH="0" baseline="0" noProof="0" err="1">
                <a:ln>
                  <a:noFill/>
                </a:ln>
                <a:solidFill>
                  <a:srgbClr val="848484"/>
                </a:solidFill>
                <a:effectLst/>
                <a:uLnTx/>
                <a:uFillTx/>
                <a:latin typeface="Nunito SemiBold"/>
                <a:ea typeface=""/>
                <a:cs typeface="Arial"/>
                <a:sym typeface="Arial"/>
              </a:rPr>
              <a:t>SpringCloud</a:t>
            </a:r>
            <a:r>
              <a:rPr kumimoji="0" lang="en-US" sz="825" b="0" i="0" u="none" strike="noStrike" kern="1200" cap="none" spc="0" normalizeH="0" baseline="0" noProof="0">
                <a:ln>
                  <a:noFill/>
                </a:ln>
                <a:solidFill>
                  <a:srgbClr val="848484"/>
                </a:solidFill>
                <a:effectLst/>
                <a:uLnTx/>
                <a:uFillTx/>
                <a:latin typeface="Nunito SemiBold"/>
                <a:ea typeface=""/>
                <a:cs typeface="Arial"/>
                <a:sym typeface="Arial"/>
              </a:rPr>
              <a:t>), </a:t>
            </a:r>
            <a:r>
              <a:rPr kumimoji="0" lang="en-US" sz="825" b="0" i="0" u="none" strike="noStrike" kern="1200" cap="none" spc="0" normalizeH="0" baseline="0" noProof="0" err="1">
                <a:ln>
                  <a:noFill/>
                </a:ln>
                <a:solidFill>
                  <a:srgbClr val="848484"/>
                </a:solidFill>
                <a:effectLst/>
                <a:uLnTx/>
                <a:uFillTx/>
                <a:latin typeface="Nunito SemiBold"/>
                <a:ea typeface=""/>
                <a:cs typeface="Arial"/>
                <a:sym typeface="Arial"/>
              </a:rPr>
              <a:t>.Net</a:t>
            </a:r>
            <a:r>
              <a:rPr kumimoji="0" lang="en-US" sz="825" b="0" i="0" u="none" strike="noStrike" kern="1200" cap="none" spc="0" normalizeH="0" baseline="0" noProof="0">
                <a:ln>
                  <a:noFill/>
                </a:ln>
                <a:solidFill>
                  <a:srgbClr val="848484"/>
                </a:solidFill>
                <a:effectLst/>
                <a:uLnTx/>
                <a:uFillTx/>
                <a:latin typeface="Nunito SemiBold"/>
                <a:ea typeface=""/>
                <a:cs typeface="Arial"/>
                <a:sym typeface="Arial"/>
              </a:rPr>
              <a:t> (Core, UWP), EAI, Angular, NodeJS, Python, C++, Cloud Services, Serverless, Microservices</a:t>
            </a:r>
          </a:p>
        </p:txBody>
      </p:sp>
      <p:sp>
        <p:nvSpPr>
          <p:cNvPr id="26" name="Rectangle: Rounded Corners 22">
            <a:extLst>
              <a:ext uri="{FF2B5EF4-FFF2-40B4-BE49-F238E27FC236}">
                <a16:creationId xmlns:a16="http://schemas.microsoft.com/office/drawing/2014/main" id="{19377D26-7BE9-44C4-B5C0-AB4DE47D14E9}"/>
              </a:ext>
            </a:extLst>
          </p:cNvPr>
          <p:cNvSpPr/>
          <p:nvPr/>
        </p:nvSpPr>
        <p:spPr>
          <a:xfrm>
            <a:off x="5117582" y="1254585"/>
            <a:ext cx="2011680" cy="3749040"/>
          </a:xfrm>
          <a:prstGeom prst="roundRect">
            <a:avLst>
              <a:gd name="adj" fmla="val 3493"/>
            </a:avLst>
          </a:prstGeom>
          <a:no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27" name="TextBox 26">
            <a:extLst>
              <a:ext uri="{FF2B5EF4-FFF2-40B4-BE49-F238E27FC236}">
                <a16:creationId xmlns:a16="http://schemas.microsoft.com/office/drawing/2014/main" id="{39E72562-D5F8-4B2F-8B83-D773DD9D6913}"/>
              </a:ext>
            </a:extLst>
          </p:cNvPr>
          <p:cNvSpPr txBox="1"/>
          <p:nvPr/>
        </p:nvSpPr>
        <p:spPr>
          <a:xfrm>
            <a:off x="5185773" y="1254585"/>
            <a:ext cx="1949133" cy="3512500"/>
          </a:xfrm>
          <a:prstGeom prst="rect">
            <a:avLst/>
          </a:prstGeom>
          <a:noFill/>
        </p:spPr>
        <p:txBody>
          <a:bodyPr wrap="square" rtlCol="0">
            <a:spAutoFit/>
          </a:bodyPr>
          <a:lstStyle/>
          <a:p>
            <a:pPr marL="0" marR="0" lvl="0" indent="0" algn="l" defTabSz="914310" rtl="0" eaLnBrk="1" fontAlgn="auto" latinLnBrk="0" hangingPunct="1">
              <a:lnSpc>
                <a:spcPct val="100000"/>
              </a:lnSpc>
              <a:spcBef>
                <a:spcPts val="0"/>
              </a:spcBef>
              <a:spcAft>
                <a:spcPts val="300"/>
              </a:spcAft>
              <a:buClr>
                <a:srgbClr val="212121">
                  <a:lumMod val="50000"/>
                  <a:lumOff val="50000"/>
                </a:srgbClr>
              </a:buClr>
              <a:buSzPct val="125000"/>
              <a:buFontTx/>
              <a:buNone/>
              <a:tabLst/>
              <a:defRPr/>
            </a:pPr>
            <a:r>
              <a:rPr kumimoji="0" lang="en-US" sz="825" b="0" i="0" u="none" strike="noStrike" kern="1200" cap="none" spc="0" normalizeH="0" baseline="0" noProof="0">
                <a:ln>
                  <a:noFill/>
                </a:ln>
                <a:solidFill>
                  <a:srgbClr val="E7357E"/>
                </a:solidFill>
                <a:effectLst/>
                <a:uLnTx/>
                <a:uFillTx/>
                <a:latin typeface="Nunito ExtraBold" panose="00000900000000000000" pitchFamily="2" charset="0"/>
                <a:ea typeface=""/>
                <a:cs typeface="Arial"/>
                <a:sym typeface="Arial"/>
              </a:rPr>
              <a:t>Domains:</a:t>
            </a:r>
            <a:endParaRPr kumimoji="0" lang="en-US" sz="825" b="0" i="0" u="none" strike="noStrike" kern="0" cap="none" spc="0" normalizeH="0" baseline="0" noProof="0">
              <a:ln>
                <a:noFill/>
              </a:ln>
              <a:solidFill>
                <a:srgbClr val="E7357E"/>
              </a:solidFill>
              <a:effectLst/>
              <a:uLnTx/>
              <a:uFillTx/>
              <a:latin typeface="Nunito ExtraBold" panose="00000900000000000000" pitchFamily="2" charset="0"/>
              <a:ea typeface=""/>
              <a:cs typeface="Arial"/>
              <a:sym typeface="Arial"/>
            </a:endParaRP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Product Hardware Design &amp; Simulators</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Motor Control</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Automated Industrial Display Calibration</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Automated Device Testing</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PCB &amp; Analog Simulations</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3D Modelling</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System Design &amp; Integration</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Computer Vision</a:t>
            </a:r>
            <a:endParaRPr kumimoji="0" lang="en-US" sz="825" b="0" i="0" u="none" strike="noStrike" kern="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endParaRPr>
          </a:p>
          <a:p>
            <a:pPr marL="0" marR="0" lvl="0" indent="0" algn="l" defTabSz="914310" rtl="0" eaLnBrk="1" fontAlgn="auto" latinLnBrk="0" hangingPunct="1">
              <a:lnSpc>
                <a:spcPct val="100000"/>
              </a:lnSpc>
              <a:spcBef>
                <a:spcPts val="600"/>
              </a:spcBef>
              <a:spcAft>
                <a:spcPts val="300"/>
              </a:spcAft>
              <a:buClr>
                <a:srgbClr val="212121">
                  <a:lumMod val="50000"/>
                  <a:lumOff val="50000"/>
                </a:srgbClr>
              </a:buClr>
              <a:buSzPct val="125000"/>
              <a:buFontTx/>
              <a:buNone/>
              <a:tabLst/>
              <a:defRPr/>
            </a:pPr>
            <a:r>
              <a:rPr kumimoji="0" lang="en-US" sz="825" b="0" i="0" u="none" strike="noStrike" kern="1200" cap="none" spc="0" normalizeH="0" baseline="0" noProof="0">
                <a:ln>
                  <a:noFill/>
                </a:ln>
                <a:solidFill>
                  <a:srgbClr val="E7357E"/>
                </a:solidFill>
                <a:effectLst/>
                <a:uLnTx/>
                <a:uFillTx/>
                <a:latin typeface="Nunito ExtraBold" panose="00000900000000000000" pitchFamily="2" charset="0"/>
                <a:ea typeface=""/>
                <a:cs typeface="Arial"/>
                <a:sym typeface="Arial"/>
              </a:rPr>
              <a:t>Complementary Domains:</a:t>
            </a:r>
            <a:endParaRPr kumimoji="0" lang="en-US" sz="825" b="0" i="0" u="none" strike="noStrike" kern="0" cap="none" spc="0" normalizeH="0" baseline="0" noProof="0">
              <a:ln>
                <a:noFill/>
              </a:ln>
              <a:solidFill>
                <a:srgbClr val="E7357E"/>
              </a:solidFill>
              <a:effectLst/>
              <a:uLnTx/>
              <a:uFillTx/>
              <a:latin typeface="Nunito ExtraBold" panose="00000900000000000000" pitchFamily="2" charset="0"/>
              <a:ea typeface=""/>
              <a:cs typeface="Arial"/>
              <a:sym typeface="Arial"/>
            </a:endParaRP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pl-PL" sz="825" b="0" i="0" u="none" strike="noStrike" kern="1200" cap="none" spc="0" normalizeH="0" baseline="0" noProof="0">
                <a:ln>
                  <a:noFill/>
                </a:ln>
                <a:solidFill>
                  <a:srgbClr val="212121">
                    <a:lumMod val="75000"/>
                    <a:lumOff val="25000"/>
                  </a:srgbClr>
                </a:solidFill>
                <a:effectLst/>
                <a:uLnTx/>
                <a:uFillTx/>
                <a:latin typeface="Nunito SemiBold"/>
                <a:ea typeface=""/>
                <a:cs typeface="Arial"/>
                <a:sym typeface="Arial"/>
              </a:rPr>
              <a:t>ROS </a:t>
            </a:r>
            <a:r>
              <a:rPr kumimoji="0" lang="pl-PL" sz="825" b="0" i="0" u="none" strike="noStrike" kern="1200" cap="none" spc="0" normalizeH="0" baseline="0" noProof="0" err="1">
                <a:ln>
                  <a:noFill/>
                </a:ln>
                <a:solidFill>
                  <a:srgbClr val="212121">
                    <a:lumMod val="75000"/>
                    <a:lumOff val="25000"/>
                  </a:srgbClr>
                </a:solidFill>
                <a:effectLst/>
                <a:uLnTx/>
                <a:uFillTx/>
                <a:latin typeface="Nunito SemiBold"/>
                <a:ea typeface=""/>
                <a:cs typeface="Arial"/>
                <a:sym typeface="Arial"/>
              </a:rPr>
              <a:t>Robotic</a:t>
            </a:r>
            <a:r>
              <a:rPr kumimoji="0" lang="pl-PL" sz="825" b="0" i="0" u="none" strike="noStrike" kern="1200" cap="none" spc="0" normalizeH="0" baseline="0" noProof="0">
                <a:ln>
                  <a:noFill/>
                </a:ln>
                <a:solidFill>
                  <a:srgbClr val="212121">
                    <a:lumMod val="75000"/>
                    <a:lumOff val="25000"/>
                  </a:srgbClr>
                </a:solidFill>
                <a:effectLst/>
                <a:uLnTx/>
                <a:uFillTx/>
                <a:latin typeface="Nunito SemiBold"/>
                <a:ea typeface=""/>
                <a:cs typeface="Arial"/>
                <a:sym typeface="Arial"/>
              </a:rPr>
              <a:t> OS</a:t>
            </a:r>
            <a:endParaRPr kumimoji="0" lang="en-US" sz="825" b="0" i="0" u="none" strike="noStrike" kern="1200" cap="none" spc="0" normalizeH="0" baseline="0" noProof="0">
              <a:ln>
                <a:noFill/>
              </a:ln>
              <a:solidFill>
                <a:srgbClr val="212121">
                  <a:lumMod val="75000"/>
                  <a:lumOff val="25000"/>
                </a:srgbClr>
              </a:solidFill>
              <a:effectLst/>
              <a:uLnTx/>
              <a:uFillTx/>
              <a:latin typeface="Nunito SemiBold"/>
              <a:ea typeface=""/>
              <a:cs typeface="Arial"/>
              <a:sym typeface="Arial"/>
            </a:endParaRP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pl-PL" sz="825" b="0" i="0" u="none" strike="noStrike" kern="1200" cap="none" spc="0" normalizeH="0" baseline="0" noProof="0">
                <a:ln>
                  <a:noFill/>
                </a:ln>
                <a:solidFill>
                  <a:srgbClr val="212121">
                    <a:lumMod val="75000"/>
                    <a:lumOff val="25000"/>
                  </a:srgbClr>
                </a:solidFill>
                <a:effectLst/>
                <a:uLnTx/>
                <a:uFillTx/>
                <a:latin typeface="Nunito SemiBold"/>
                <a:ea typeface=""/>
                <a:cs typeface="Arial"/>
                <a:sym typeface="Arial"/>
              </a:rPr>
              <a:t>HMI Systems</a:t>
            </a:r>
            <a:endParaRPr kumimoji="0" lang="en-US" sz="825" b="0" i="0" u="none" strike="noStrike" kern="1200" cap="none" spc="0" normalizeH="0" baseline="0" noProof="0">
              <a:ln>
                <a:noFill/>
              </a:ln>
              <a:solidFill>
                <a:srgbClr val="212121">
                  <a:lumMod val="75000"/>
                  <a:lumOff val="25000"/>
                </a:srgbClr>
              </a:solidFill>
              <a:effectLst/>
              <a:uLnTx/>
              <a:uFillTx/>
              <a:latin typeface="Nunito SemiBold"/>
              <a:ea typeface=""/>
              <a:cs typeface="Arial"/>
              <a:sym typeface="Arial"/>
            </a:endParaRP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SemiBold"/>
                <a:ea typeface=""/>
                <a:cs typeface="Arial"/>
                <a:sym typeface="Arial"/>
              </a:rPr>
              <a:t>Sensors</a:t>
            </a:r>
          </a:p>
          <a:p>
            <a:pPr marL="0" marR="0" lvl="0" indent="0" algn="l" defTabSz="914310" rtl="0" eaLnBrk="1" fontAlgn="auto" latinLnBrk="0" hangingPunct="1">
              <a:lnSpc>
                <a:spcPct val="100000"/>
              </a:lnSpc>
              <a:spcBef>
                <a:spcPts val="600"/>
              </a:spcBef>
              <a:spcAft>
                <a:spcPts val="300"/>
              </a:spcAft>
              <a:buClr>
                <a:srgbClr val="212121">
                  <a:lumMod val="50000"/>
                  <a:lumOff val="50000"/>
                </a:srgbClr>
              </a:buClr>
              <a:buSzPct val="125000"/>
              <a:buFontTx/>
              <a:buNone/>
              <a:tabLst/>
              <a:defRPr/>
            </a:pPr>
            <a:r>
              <a:rPr kumimoji="0" lang="en-US" sz="825" b="0" i="0" u="none" strike="noStrike" kern="1200" cap="none" spc="0" normalizeH="0" baseline="0" noProof="0">
                <a:ln>
                  <a:noFill/>
                </a:ln>
                <a:solidFill>
                  <a:srgbClr val="E7357E"/>
                </a:solidFill>
                <a:effectLst/>
                <a:uLnTx/>
                <a:uFillTx/>
                <a:latin typeface="Nunito ExtraBold" panose="00000900000000000000" pitchFamily="2" charset="0"/>
                <a:ea typeface=""/>
                <a:cs typeface="Arial"/>
                <a:sym typeface="Arial"/>
              </a:rPr>
              <a:t>Interfaces:</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pl-PL" sz="825" b="0" i="0" u="none" strike="noStrike" kern="1200" cap="none" spc="0" normalizeH="0" baseline="0" noProof="0">
                <a:ln>
                  <a:noFill/>
                </a:ln>
                <a:solidFill>
                  <a:srgbClr val="848484"/>
                </a:solidFill>
                <a:effectLst/>
                <a:uLnTx/>
                <a:uFillTx/>
                <a:latin typeface="Nunito SemiBold"/>
                <a:ea typeface=""/>
                <a:cs typeface="Arial"/>
                <a:sym typeface="Arial"/>
              </a:rPr>
              <a:t>HMI, I2C, </a:t>
            </a:r>
            <a:r>
              <a:rPr kumimoji="0" lang="pl-PL" sz="825" b="0" i="0" u="none" strike="noStrike" kern="1200" cap="none" spc="0" normalizeH="0" baseline="0" noProof="0" err="1">
                <a:ln>
                  <a:noFill/>
                </a:ln>
                <a:solidFill>
                  <a:srgbClr val="848484"/>
                </a:solidFill>
                <a:effectLst/>
                <a:uLnTx/>
                <a:uFillTx/>
                <a:latin typeface="Nunito SemiBold"/>
                <a:ea typeface=""/>
                <a:cs typeface="Arial"/>
                <a:sym typeface="Arial"/>
              </a:rPr>
              <a:t>Zigbee</a:t>
            </a:r>
            <a:r>
              <a:rPr kumimoji="0" lang="pl-PL" sz="825" b="0" i="0" u="none" strike="noStrike" kern="1200" cap="none" spc="0" normalizeH="0" baseline="0" noProof="0">
                <a:ln>
                  <a:noFill/>
                </a:ln>
                <a:solidFill>
                  <a:srgbClr val="848484"/>
                </a:solidFill>
                <a:effectLst/>
                <a:uLnTx/>
                <a:uFillTx/>
                <a:latin typeface="Nunito SemiBold"/>
                <a:ea typeface=""/>
                <a:cs typeface="Arial"/>
                <a:sym typeface="Arial"/>
              </a:rPr>
              <a:t>, CAN, SPI, GPIO, USART, I2S</a:t>
            </a:r>
            <a:endParaRPr kumimoji="0" lang="en-US" sz="825" b="0" i="0" u="none" strike="noStrike" kern="0" cap="none" spc="0" normalizeH="0" baseline="0" noProof="0">
              <a:ln>
                <a:noFill/>
              </a:ln>
              <a:solidFill>
                <a:srgbClr val="848484"/>
              </a:solidFill>
              <a:effectLst/>
              <a:uLnTx/>
              <a:uFillTx/>
              <a:latin typeface="Nunito SemiBold"/>
              <a:ea typeface=""/>
              <a:cs typeface="Arial"/>
              <a:sym typeface="Arial"/>
            </a:endParaRPr>
          </a:p>
          <a:p>
            <a:pPr marL="0" marR="0" lvl="0" indent="0" algn="l" defTabSz="914310" rtl="0" eaLnBrk="1" fontAlgn="auto" latinLnBrk="0" hangingPunct="1">
              <a:lnSpc>
                <a:spcPct val="100000"/>
              </a:lnSpc>
              <a:spcBef>
                <a:spcPts val="600"/>
              </a:spcBef>
              <a:spcAft>
                <a:spcPts val="300"/>
              </a:spcAft>
              <a:buClr>
                <a:srgbClr val="212121">
                  <a:lumMod val="50000"/>
                  <a:lumOff val="50000"/>
                </a:srgbClr>
              </a:buClr>
              <a:buSzPct val="125000"/>
              <a:buFontTx/>
              <a:buNone/>
              <a:tabLst/>
              <a:defRPr/>
            </a:pPr>
            <a:r>
              <a:rPr kumimoji="0" lang="en-US" sz="825" b="0" i="0" u="none" strike="noStrike" kern="0" cap="none" spc="0" normalizeH="0" baseline="0" noProof="0">
                <a:ln>
                  <a:noFill/>
                </a:ln>
                <a:solidFill>
                  <a:srgbClr val="E7357E"/>
                </a:solidFill>
                <a:effectLst/>
                <a:uLnTx/>
                <a:uFillTx/>
                <a:latin typeface="Nunito ExtraBold" panose="00000900000000000000" pitchFamily="2" charset="0"/>
                <a:ea typeface=""/>
                <a:cs typeface="Arial"/>
                <a:sym typeface="Arial"/>
              </a:rPr>
              <a:t>Process, method &amp; standards:</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0" cap="none" spc="0" normalizeH="0" baseline="0" noProof="0">
                <a:ln>
                  <a:noFill/>
                </a:ln>
                <a:solidFill>
                  <a:srgbClr val="848484"/>
                </a:solidFill>
                <a:effectLst/>
                <a:uLnTx/>
                <a:uFillTx/>
                <a:latin typeface="Nunito SemiBold"/>
                <a:ea typeface=""/>
                <a:cs typeface="Arial"/>
                <a:sym typeface="Arial"/>
              </a:rPr>
              <a:t>SCRUM, XP</a:t>
            </a:r>
          </a:p>
          <a:p>
            <a:pPr marL="0" marR="0" lvl="0" indent="0" algn="l" defTabSz="914310" rtl="0" eaLnBrk="1" fontAlgn="auto" latinLnBrk="0" hangingPunct="1">
              <a:lnSpc>
                <a:spcPct val="100000"/>
              </a:lnSpc>
              <a:spcBef>
                <a:spcPts val="600"/>
              </a:spcBef>
              <a:spcAft>
                <a:spcPts val="300"/>
              </a:spcAft>
              <a:buClr>
                <a:srgbClr val="212121">
                  <a:lumMod val="50000"/>
                  <a:lumOff val="50000"/>
                </a:srgbClr>
              </a:buClr>
              <a:buSzPct val="125000"/>
              <a:buFontTx/>
              <a:buNone/>
              <a:tabLst/>
              <a:defRPr/>
            </a:pPr>
            <a:r>
              <a:rPr kumimoji="0" lang="en-US" sz="825" b="0" i="0" u="none" strike="noStrike" kern="0" cap="none" spc="0" normalizeH="0" baseline="0" noProof="0">
                <a:ln>
                  <a:noFill/>
                </a:ln>
                <a:solidFill>
                  <a:srgbClr val="E7357E"/>
                </a:solidFill>
                <a:effectLst/>
                <a:uLnTx/>
                <a:uFillTx/>
                <a:latin typeface="Nunito ExtraBold" panose="00000900000000000000" pitchFamily="2" charset="0"/>
                <a:ea typeface=""/>
                <a:cs typeface="Arial"/>
                <a:sym typeface="Arial"/>
              </a:rPr>
              <a:t>Tools:</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panose="020B0604020202020204" pitchFamily="34" charset="0"/>
              <a:buChar char="•"/>
              <a:tabLst/>
              <a:defRPr/>
            </a:pPr>
            <a:r>
              <a:rPr kumimoji="0" lang="en-US" sz="825" b="0" i="0" u="none" strike="noStrike" kern="0" cap="none" spc="0" normalizeH="0" baseline="0" noProof="0" err="1">
                <a:ln>
                  <a:noFill/>
                </a:ln>
                <a:solidFill>
                  <a:srgbClr val="848484"/>
                </a:solidFill>
                <a:effectLst/>
                <a:uLnTx/>
                <a:uFillTx/>
                <a:latin typeface="Nunito SemiBold"/>
                <a:ea typeface=""/>
                <a:cs typeface="Arial"/>
                <a:sym typeface="Arial"/>
              </a:rPr>
              <a:t>Gazeebo</a:t>
            </a:r>
            <a:r>
              <a:rPr kumimoji="0" lang="en-US" sz="825" b="0" i="0" u="none" strike="noStrike" kern="0" cap="none" spc="0" normalizeH="0" baseline="0" noProof="0">
                <a:ln>
                  <a:noFill/>
                </a:ln>
                <a:solidFill>
                  <a:srgbClr val="848484"/>
                </a:solidFill>
                <a:effectLst/>
                <a:uLnTx/>
                <a:uFillTx/>
                <a:latin typeface="Nunito SemiBold"/>
                <a:ea typeface=""/>
                <a:cs typeface="Arial"/>
                <a:sym typeface="Arial"/>
              </a:rPr>
              <a:t>, Physics Simulators, </a:t>
            </a: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mn-ea"/>
                <a:cs typeface="Arial"/>
                <a:sym typeface="Arial"/>
              </a:rPr>
              <a:t>SolidWorks, Unreal Engine</a:t>
            </a:r>
          </a:p>
        </p:txBody>
      </p:sp>
      <p:sp>
        <p:nvSpPr>
          <p:cNvPr id="28" name="Rectangle: Rounded Corners 27">
            <a:extLst>
              <a:ext uri="{FF2B5EF4-FFF2-40B4-BE49-F238E27FC236}">
                <a16:creationId xmlns:a16="http://schemas.microsoft.com/office/drawing/2014/main" id="{CB7A1078-9282-4427-A8CA-402B4F6082E6}"/>
              </a:ext>
            </a:extLst>
          </p:cNvPr>
          <p:cNvSpPr/>
          <p:nvPr/>
        </p:nvSpPr>
        <p:spPr>
          <a:xfrm>
            <a:off x="7247269" y="1254585"/>
            <a:ext cx="1737360" cy="3749040"/>
          </a:xfrm>
          <a:prstGeom prst="roundRect">
            <a:avLst>
              <a:gd name="adj" fmla="val 4327"/>
            </a:avLst>
          </a:prstGeom>
          <a:no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212121"/>
              </a:solidFill>
              <a:effectLst/>
              <a:uLnTx/>
              <a:uFillTx/>
              <a:latin typeface="Arial"/>
              <a:ea typeface="+mn-ea"/>
              <a:cs typeface="+mn-cs"/>
              <a:sym typeface="Arial"/>
            </a:endParaRPr>
          </a:p>
        </p:txBody>
      </p:sp>
      <p:sp>
        <p:nvSpPr>
          <p:cNvPr id="30" name="TextBox 29">
            <a:extLst>
              <a:ext uri="{FF2B5EF4-FFF2-40B4-BE49-F238E27FC236}">
                <a16:creationId xmlns:a16="http://schemas.microsoft.com/office/drawing/2014/main" id="{351C31D2-5886-4158-82A0-ED329E656FD4}"/>
              </a:ext>
            </a:extLst>
          </p:cNvPr>
          <p:cNvSpPr txBox="1"/>
          <p:nvPr/>
        </p:nvSpPr>
        <p:spPr>
          <a:xfrm>
            <a:off x="7266463" y="1270981"/>
            <a:ext cx="1678741" cy="2889252"/>
          </a:xfrm>
          <a:prstGeom prst="rect">
            <a:avLst/>
          </a:prstGeom>
          <a:noFill/>
        </p:spPr>
        <p:txBody>
          <a:bodyPr wrap="square" rtlCol="0">
            <a:spAutoFit/>
          </a:bodyPr>
          <a:lstStyle/>
          <a:p>
            <a:pPr marL="0" marR="0" lvl="0" indent="0" algn="l" defTabSz="914310" rtl="0" eaLnBrk="1" fontAlgn="auto" latinLnBrk="0" hangingPunct="1">
              <a:lnSpc>
                <a:spcPct val="100000"/>
              </a:lnSpc>
              <a:spcBef>
                <a:spcPts val="0"/>
              </a:spcBef>
              <a:spcAft>
                <a:spcPts val="300"/>
              </a:spcAft>
              <a:buClr>
                <a:srgbClr val="212121">
                  <a:lumMod val="50000"/>
                  <a:lumOff val="50000"/>
                </a:srgbClr>
              </a:buClr>
              <a:buSzPct val="125000"/>
              <a:buFontTx/>
              <a:buNone/>
              <a:tabLst/>
              <a:defRPr/>
            </a:pPr>
            <a:r>
              <a:rPr kumimoji="0" lang="en-US" sz="825" b="0" i="0" u="none" strike="noStrike" kern="1200" cap="none" spc="0" normalizeH="0" baseline="0" noProof="0">
                <a:ln>
                  <a:noFill/>
                </a:ln>
                <a:solidFill>
                  <a:srgbClr val="E7357E"/>
                </a:solidFill>
                <a:effectLst/>
                <a:uLnTx/>
                <a:uFillTx/>
                <a:latin typeface="Nunito ExtraBold" panose="00000900000000000000" pitchFamily="2" charset="0"/>
                <a:ea typeface=""/>
                <a:cs typeface="Arial"/>
                <a:sym typeface="Arial"/>
              </a:rPr>
              <a:t>Domains:</a:t>
            </a:r>
            <a:endParaRPr kumimoji="0" lang="en-US" sz="825" b="0" i="0" u="none" strike="noStrike" kern="0" cap="none" spc="0" normalizeH="0" baseline="0" noProof="0">
              <a:ln>
                <a:noFill/>
              </a:ln>
              <a:solidFill>
                <a:srgbClr val="E7357E"/>
              </a:solidFill>
              <a:effectLst/>
              <a:uLnTx/>
              <a:uFillTx/>
              <a:latin typeface="Nunito ExtraBold" panose="00000900000000000000" pitchFamily="2" charset="0"/>
              <a:ea typeface=""/>
              <a:cs typeface="Arial"/>
              <a:sym typeface="Arial"/>
            </a:endParaRP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Infotainment</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Instrument Clusters</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ADAS</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Diagnostics</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Steering Systems</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212121">
                    <a:lumMod val="75000"/>
                    <a:lumOff val="25000"/>
                  </a:srgbClr>
                </a:solidFill>
                <a:effectLst/>
                <a:uLnTx/>
                <a:uFillTx/>
                <a:latin typeface="Nunito ExtraBold" panose="00000900000000000000" pitchFamily="2" charset="0"/>
                <a:ea typeface=""/>
                <a:cs typeface="Arial"/>
                <a:sym typeface="Arial"/>
              </a:rPr>
              <a:t>HMI</a:t>
            </a:r>
          </a:p>
          <a:p>
            <a:pPr marL="0" marR="0" lvl="0" indent="0" algn="l" defTabSz="914310" rtl="0" eaLnBrk="1" fontAlgn="auto" latinLnBrk="0" hangingPunct="1">
              <a:lnSpc>
                <a:spcPct val="100000"/>
              </a:lnSpc>
              <a:spcBef>
                <a:spcPts val="600"/>
              </a:spcBef>
              <a:spcAft>
                <a:spcPts val="300"/>
              </a:spcAft>
              <a:buClr>
                <a:srgbClr val="212121">
                  <a:lumMod val="50000"/>
                  <a:lumOff val="50000"/>
                </a:srgbClr>
              </a:buClr>
              <a:buSzPct val="125000"/>
              <a:buFontTx/>
              <a:buNone/>
              <a:tabLst/>
              <a:defRPr/>
            </a:pPr>
            <a:r>
              <a:rPr kumimoji="0" lang="en-US" sz="825" b="0" i="0" u="none" strike="noStrike" kern="1200" cap="none" spc="0" normalizeH="0" baseline="0" noProof="0">
                <a:ln>
                  <a:noFill/>
                </a:ln>
                <a:solidFill>
                  <a:srgbClr val="E7357E"/>
                </a:solidFill>
                <a:effectLst/>
                <a:uLnTx/>
                <a:uFillTx/>
                <a:latin typeface="Nunito ExtraBold" panose="00000900000000000000" pitchFamily="2" charset="0"/>
                <a:ea typeface=""/>
                <a:cs typeface="Arial"/>
                <a:sym typeface="Arial"/>
              </a:rPr>
              <a:t>Complementary Domains:</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848484"/>
                </a:solidFill>
                <a:effectLst/>
                <a:uLnTx/>
                <a:uFillTx/>
                <a:latin typeface="Nunito SemiBold"/>
                <a:ea typeface=""/>
                <a:cs typeface="Arial"/>
                <a:sym typeface="Arial"/>
              </a:rPr>
              <a:t>Telematics &amp; Connectivity</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848484"/>
                </a:solidFill>
                <a:effectLst/>
                <a:uLnTx/>
                <a:uFillTx/>
                <a:latin typeface="Nunito SemiBold"/>
                <a:ea typeface=""/>
                <a:cs typeface="Arial"/>
                <a:sym typeface="Arial"/>
              </a:rPr>
              <a:t>HUD</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1200" cap="none" spc="0" normalizeH="0" baseline="0" noProof="0">
                <a:ln>
                  <a:noFill/>
                </a:ln>
                <a:solidFill>
                  <a:srgbClr val="848484"/>
                </a:solidFill>
                <a:effectLst/>
                <a:uLnTx/>
                <a:uFillTx/>
                <a:latin typeface="Nunito SemiBold"/>
                <a:ea typeface=""/>
                <a:cs typeface="Arial"/>
                <a:sym typeface="Arial"/>
              </a:rPr>
              <a:t>Rear seat entertainment</a:t>
            </a:r>
            <a:endParaRPr kumimoji="0" lang="en-US" sz="825" b="0" i="0" u="none" strike="noStrike" kern="0" cap="none" spc="0" normalizeH="0" baseline="0" noProof="0">
              <a:ln>
                <a:noFill/>
              </a:ln>
              <a:solidFill>
                <a:srgbClr val="848484"/>
              </a:solidFill>
              <a:effectLst/>
              <a:uLnTx/>
              <a:uFillTx/>
              <a:latin typeface="Nunito SemiBold"/>
              <a:ea typeface=""/>
              <a:cs typeface="Arial"/>
              <a:sym typeface="Arial"/>
            </a:endParaRPr>
          </a:p>
          <a:p>
            <a:pPr marL="0" marR="0" lvl="0" indent="0" algn="l" defTabSz="914310" rtl="0" eaLnBrk="1" fontAlgn="auto" latinLnBrk="0" hangingPunct="1">
              <a:lnSpc>
                <a:spcPct val="100000"/>
              </a:lnSpc>
              <a:spcBef>
                <a:spcPts val="600"/>
              </a:spcBef>
              <a:spcAft>
                <a:spcPts val="300"/>
              </a:spcAft>
              <a:buClr>
                <a:srgbClr val="212121">
                  <a:lumMod val="50000"/>
                  <a:lumOff val="50000"/>
                </a:srgbClr>
              </a:buClr>
              <a:buSzPct val="125000"/>
              <a:buFontTx/>
              <a:buNone/>
              <a:tabLst/>
              <a:defRPr/>
            </a:pPr>
            <a:r>
              <a:rPr kumimoji="0" lang="en-US" sz="825" b="0" i="0" u="none" strike="noStrike" kern="0" cap="none" spc="0" normalizeH="0" baseline="0" noProof="0">
                <a:ln>
                  <a:noFill/>
                </a:ln>
                <a:solidFill>
                  <a:srgbClr val="E7357E"/>
                </a:solidFill>
                <a:effectLst/>
                <a:uLnTx/>
                <a:uFillTx/>
                <a:latin typeface="Nunito ExtraBold" panose="00000900000000000000" pitchFamily="2" charset="0"/>
                <a:ea typeface=""/>
                <a:cs typeface="Arial"/>
                <a:sym typeface="Arial"/>
              </a:rPr>
              <a:t>Process, method &amp; standards:</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0" cap="none" spc="0" normalizeH="0" baseline="0" noProof="0">
                <a:ln>
                  <a:noFill/>
                </a:ln>
                <a:solidFill>
                  <a:srgbClr val="848484"/>
                </a:solidFill>
                <a:effectLst/>
                <a:uLnTx/>
                <a:uFillTx/>
                <a:latin typeface="Nunito SemiBold"/>
                <a:ea typeface=""/>
                <a:cs typeface="Arial"/>
                <a:sym typeface="Arial"/>
              </a:rPr>
              <a:t>ASPICE, AUTOSAR, AGILE, SCRUM</a:t>
            </a:r>
          </a:p>
          <a:p>
            <a:pPr marL="0" marR="0" lvl="0" indent="0" algn="l" defTabSz="914310" rtl="0" eaLnBrk="1" fontAlgn="auto" latinLnBrk="0" hangingPunct="1">
              <a:lnSpc>
                <a:spcPct val="100000"/>
              </a:lnSpc>
              <a:spcBef>
                <a:spcPts val="600"/>
              </a:spcBef>
              <a:spcAft>
                <a:spcPts val="300"/>
              </a:spcAft>
              <a:buClr>
                <a:srgbClr val="212121">
                  <a:lumMod val="50000"/>
                  <a:lumOff val="50000"/>
                </a:srgbClr>
              </a:buClr>
              <a:buSzPct val="125000"/>
              <a:buFontTx/>
              <a:buNone/>
              <a:tabLst/>
              <a:defRPr/>
            </a:pPr>
            <a:r>
              <a:rPr kumimoji="0" lang="en-US" sz="825" b="0" i="0" u="none" strike="noStrike" kern="0" cap="none" spc="0" normalizeH="0" baseline="0" noProof="0">
                <a:ln>
                  <a:noFill/>
                </a:ln>
                <a:solidFill>
                  <a:srgbClr val="E7357E"/>
                </a:solidFill>
                <a:effectLst/>
                <a:uLnTx/>
                <a:uFillTx/>
                <a:latin typeface="Nunito ExtraBold" panose="00000900000000000000" pitchFamily="2" charset="0"/>
                <a:ea typeface=""/>
                <a:cs typeface="Arial"/>
                <a:sym typeface="Arial"/>
              </a:rPr>
              <a:t>Tool examples:</a:t>
            </a:r>
          </a:p>
          <a:p>
            <a:pPr marL="137153" marR="0" lvl="0" indent="-137153" algn="l" defTabSz="914310" rtl="0" eaLnBrk="1" fontAlgn="auto" latinLnBrk="0" hangingPunct="1">
              <a:lnSpc>
                <a:spcPct val="100000"/>
              </a:lnSpc>
              <a:spcBef>
                <a:spcPts val="0"/>
              </a:spcBef>
              <a:spcAft>
                <a:spcPts val="0"/>
              </a:spcAft>
              <a:buClr>
                <a:srgbClr val="212121">
                  <a:lumMod val="50000"/>
                  <a:lumOff val="50000"/>
                </a:srgbClr>
              </a:buClr>
              <a:buSzPct val="125000"/>
              <a:buFont typeface="Arial" charset="0"/>
              <a:buChar char="•"/>
              <a:tabLst/>
              <a:defRPr/>
            </a:pPr>
            <a:r>
              <a:rPr kumimoji="0" lang="en-US" sz="825" b="0" i="0" u="none" strike="noStrike" kern="0" cap="none" spc="0" normalizeH="0" baseline="0" noProof="0">
                <a:ln>
                  <a:noFill/>
                </a:ln>
                <a:solidFill>
                  <a:srgbClr val="848484"/>
                </a:solidFill>
                <a:effectLst/>
                <a:uLnTx/>
                <a:uFillTx/>
                <a:latin typeface="Nunito SemiBold"/>
                <a:ea typeface="+mn-ea"/>
                <a:cs typeface="Arial"/>
                <a:sym typeface="Arial"/>
              </a:rPr>
              <a:t>Green Hills Probe, </a:t>
            </a:r>
            <a:r>
              <a:rPr kumimoji="0" lang="en-US" sz="825" b="0" i="0" u="none" strike="noStrike" kern="0" cap="none" spc="0" normalizeH="0" baseline="0" noProof="0" err="1">
                <a:ln>
                  <a:noFill/>
                </a:ln>
                <a:solidFill>
                  <a:srgbClr val="848484"/>
                </a:solidFill>
                <a:effectLst/>
                <a:uLnTx/>
                <a:uFillTx/>
                <a:latin typeface="Nunito SemiBold"/>
                <a:ea typeface="+mn-ea"/>
                <a:cs typeface="Arial"/>
                <a:sym typeface="Arial"/>
              </a:rPr>
              <a:t>CANoe</a:t>
            </a:r>
            <a:r>
              <a:rPr kumimoji="0" lang="en-US" sz="825" b="0" i="0" u="none" strike="noStrike" kern="0" cap="none" spc="0" normalizeH="0" baseline="0" noProof="0">
                <a:ln>
                  <a:noFill/>
                </a:ln>
                <a:solidFill>
                  <a:srgbClr val="848484"/>
                </a:solidFill>
                <a:effectLst/>
                <a:uLnTx/>
                <a:uFillTx/>
                <a:latin typeface="Nunito SemiBold"/>
                <a:ea typeface="+mn-ea"/>
                <a:cs typeface="Arial"/>
                <a:sym typeface="Arial"/>
              </a:rPr>
              <a:t>, </a:t>
            </a:r>
            <a:r>
              <a:rPr kumimoji="0" lang="en-US" sz="825" b="0" i="0" u="none" strike="noStrike" kern="0" cap="none" spc="0" normalizeH="0" baseline="0" noProof="0" err="1">
                <a:ln>
                  <a:noFill/>
                </a:ln>
                <a:solidFill>
                  <a:srgbClr val="848484"/>
                </a:solidFill>
                <a:effectLst/>
                <a:uLnTx/>
                <a:uFillTx/>
                <a:latin typeface="Nunito SemiBold"/>
                <a:ea typeface="+mn-ea"/>
                <a:cs typeface="Arial"/>
                <a:sym typeface="Arial"/>
              </a:rPr>
              <a:t>PROVETech</a:t>
            </a:r>
            <a:r>
              <a:rPr kumimoji="0" lang="en-US" sz="825" b="0" i="0" u="none" strike="noStrike" kern="0" cap="none" spc="0" normalizeH="0" baseline="0" noProof="0">
                <a:ln>
                  <a:noFill/>
                </a:ln>
                <a:solidFill>
                  <a:srgbClr val="848484"/>
                </a:solidFill>
                <a:effectLst/>
                <a:uLnTx/>
                <a:uFillTx/>
                <a:latin typeface="Nunito SemiBold"/>
                <a:ea typeface="+mn-ea"/>
                <a:cs typeface="Arial"/>
                <a:sym typeface="Arial"/>
              </a:rPr>
              <a:t>, </a:t>
            </a:r>
            <a:r>
              <a:rPr kumimoji="0" lang="en-US" sz="825" b="0" i="0" u="none" strike="noStrike" kern="0" cap="none" spc="0" normalizeH="0" baseline="0" noProof="0" err="1">
                <a:ln>
                  <a:noFill/>
                </a:ln>
                <a:solidFill>
                  <a:srgbClr val="848484"/>
                </a:solidFill>
                <a:effectLst/>
                <a:uLnTx/>
                <a:uFillTx/>
                <a:latin typeface="Nunito SemiBold"/>
                <a:ea typeface="+mn-ea"/>
                <a:cs typeface="Arial"/>
                <a:sym typeface="Arial"/>
              </a:rPr>
              <a:t>SpeedGoat</a:t>
            </a:r>
            <a:r>
              <a:rPr kumimoji="0" lang="en-US" sz="825" b="0" i="0" u="none" strike="noStrike" kern="0" cap="none" spc="0" normalizeH="0" baseline="0" noProof="0">
                <a:ln>
                  <a:noFill/>
                </a:ln>
                <a:solidFill>
                  <a:srgbClr val="848484"/>
                </a:solidFill>
                <a:effectLst/>
                <a:uLnTx/>
                <a:uFillTx/>
                <a:latin typeface="Nunito SemiBold"/>
                <a:ea typeface="+mn-ea"/>
                <a:cs typeface="Arial"/>
                <a:sym typeface="Arial"/>
              </a:rPr>
              <a:t>, BECKHOFF, Renesas Flasher, </a:t>
            </a:r>
            <a:r>
              <a:rPr kumimoji="0" lang="en-US" sz="825" b="0" i="0" u="none" strike="noStrike" kern="0" cap="none" spc="0" normalizeH="0" baseline="0" noProof="0" err="1">
                <a:ln>
                  <a:noFill/>
                </a:ln>
                <a:solidFill>
                  <a:srgbClr val="848484"/>
                </a:solidFill>
                <a:effectLst/>
                <a:uLnTx/>
                <a:uFillTx/>
                <a:latin typeface="Nunito SemiBold"/>
                <a:ea typeface="+mn-ea"/>
                <a:cs typeface="Arial"/>
                <a:sym typeface="Arial"/>
              </a:rPr>
              <a:t>HackRF</a:t>
            </a:r>
            <a:r>
              <a:rPr kumimoji="0" lang="en-US" sz="825" b="0" i="0" u="none" strike="noStrike" kern="0" cap="none" spc="0" normalizeH="0" baseline="0" noProof="0">
                <a:ln>
                  <a:noFill/>
                </a:ln>
                <a:solidFill>
                  <a:srgbClr val="848484"/>
                </a:solidFill>
                <a:effectLst/>
                <a:uLnTx/>
                <a:uFillTx/>
                <a:latin typeface="Nunito SemiBold"/>
                <a:ea typeface="+mn-ea"/>
                <a:cs typeface="Arial"/>
                <a:sym typeface="Arial"/>
              </a:rPr>
              <a:t> One, HIL Simulators</a:t>
            </a:r>
          </a:p>
        </p:txBody>
      </p:sp>
      <p:sp>
        <p:nvSpPr>
          <p:cNvPr id="17" name="Shape 431">
            <a:extLst>
              <a:ext uri="{FF2B5EF4-FFF2-40B4-BE49-F238E27FC236}">
                <a16:creationId xmlns:a16="http://schemas.microsoft.com/office/drawing/2014/main" id="{8596D6EE-3ACA-450F-B14B-4B78AA521356}"/>
              </a:ext>
            </a:extLst>
          </p:cNvPr>
          <p:cNvSpPr txBox="1">
            <a:spLocks/>
          </p:cNvSpPr>
          <p:nvPr/>
        </p:nvSpPr>
        <p:spPr>
          <a:xfrm>
            <a:off x="393192" y="365760"/>
            <a:ext cx="8072651"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FFFFFF"/>
              </a:buClr>
              <a:buSzPts val="3600"/>
              <a:buFont typeface="Arial"/>
              <a:buNone/>
              <a:tabLst/>
              <a:defRPr/>
            </a:pPr>
            <a:r>
              <a:rPr kumimoji="0" lang="en-US" sz="3600" b="0" i="0" u="none" strike="noStrike" kern="0" cap="none" spc="0" normalizeH="0" baseline="0" noProof="0">
                <a:ln>
                  <a:noFill/>
                </a:ln>
                <a:solidFill>
                  <a:srgbClr val="323232"/>
                </a:solidFill>
                <a:effectLst/>
                <a:uLnTx/>
                <a:uFillTx/>
                <a:latin typeface="Nunito ExtraBold"/>
                <a:ea typeface="Nunito ExtraBold"/>
                <a:cs typeface="Nunito ExtraBold"/>
                <a:sym typeface="Nunito ExtraBold"/>
              </a:rPr>
              <a:t>RINF TECH Technical Clusters</a:t>
            </a:r>
            <a:r>
              <a:rPr kumimoji="0" lang="en" sz="3600" b="0" i="0" u="none" strike="noStrike" kern="0" cap="none" spc="0" normalizeH="0" baseline="0" noProof="0">
                <a:ln>
                  <a:noFill/>
                </a:ln>
                <a:solidFill>
                  <a:srgbClr val="E7357E"/>
                </a:solidFill>
                <a:effectLst/>
                <a:uLnTx/>
                <a:uFillTx/>
                <a:latin typeface="Nunito ExtraBold"/>
                <a:ea typeface="Nunito ExtraBold"/>
                <a:cs typeface="Nunito ExtraBold"/>
                <a:sym typeface="Nunito ExtraBold"/>
              </a:rPr>
              <a:t>.</a:t>
            </a:r>
            <a:endParaRPr kumimoji="0" lang="en-US" sz="3600" b="0" i="0" u="none" strike="noStrike" kern="0" cap="none" spc="0" normalizeH="0" baseline="0" noProof="0">
              <a:ln>
                <a:noFill/>
              </a:ln>
              <a:solidFill>
                <a:srgbClr val="E7357E"/>
              </a:solidFill>
              <a:effectLst/>
              <a:uLnTx/>
              <a:uFillTx/>
              <a:latin typeface="Nunito ExtraBold"/>
              <a:ea typeface="Nunito ExtraBold"/>
              <a:cs typeface="Nunito ExtraBold"/>
              <a:sym typeface="Nunito ExtraBold"/>
            </a:endParaRPr>
          </a:p>
        </p:txBody>
      </p:sp>
      <p:sp>
        <p:nvSpPr>
          <p:cNvPr id="20" name="TextBox 19">
            <a:extLst>
              <a:ext uri="{FF2B5EF4-FFF2-40B4-BE49-F238E27FC236}">
                <a16:creationId xmlns:a16="http://schemas.microsoft.com/office/drawing/2014/main" id="{853851F5-5B7B-4BB4-B703-8C9962BB8302}"/>
              </a:ext>
            </a:extLst>
          </p:cNvPr>
          <p:cNvSpPr txBox="1"/>
          <p:nvPr/>
        </p:nvSpPr>
        <p:spPr>
          <a:xfrm>
            <a:off x="2543304" y="994748"/>
            <a:ext cx="2468880" cy="276999"/>
          </a:xfrm>
          <a:prstGeom prst="rect">
            <a:avLst/>
          </a:prstGeom>
          <a:noFill/>
        </p:spPr>
        <p:txBody>
          <a:bodyPr wrap="square" rtlCol="0">
            <a:spAutoFit/>
          </a:bodyPr>
          <a:lstStyle/>
          <a:p>
            <a:pPr marL="0" marR="0" lvl="0" indent="0" algn="ctr" defTabSz="914333" rtl="0" eaLnBrk="1" fontAlgn="auto" latinLnBrk="0" hangingPunct="1">
              <a:lnSpc>
                <a:spcPct val="100000"/>
              </a:lnSpc>
              <a:spcBef>
                <a:spcPts val="0"/>
              </a:spcBef>
              <a:spcAft>
                <a:spcPts val="0"/>
              </a:spcAft>
              <a:buClr>
                <a:srgbClr val="ADADAD"/>
              </a:buClr>
              <a:buSzPct val="150000"/>
              <a:buFontTx/>
              <a:buNone/>
              <a:tabLst/>
              <a:defRPr/>
            </a:pPr>
            <a:r>
              <a:rPr kumimoji="0" lang="en-US" sz="1200" b="0" i="0" u="none" strike="noStrike" kern="0" cap="none" spc="0" normalizeH="0" baseline="0" noProof="0">
                <a:ln>
                  <a:noFill/>
                </a:ln>
                <a:solidFill>
                  <a:srgbClr val="E7357E"/>
                </a:solidFill>
                <a:effectLst/>
                <a:uLnTx/>
                <a:uFillTx/>
                <a:latin typeface="Nunito ExtraBold" panose="00000900000000000000" pitchFamily="2" charset="0"/>
                <a:ea typeface="Nunito"/>
                <a:cs typeface="Nunito"/>
                <a:sym typeface="Arial"/>
              </a:rPr>
              <a:t>R&amp;D &amp; Embedded Systems</a:t>
            </a:r>
            <a:endParaRPr kumimoji="0" lang="en-US" sz="1000" b="0" i="0" u="none" strike="noStrike" kern="0" cap="none" spc="0" normalizeH="0" baseline="0" noProof="0">
              <a:ln>
                <a:noFill/>
              </a:ln>
              <a:solidFill>
                <a:srgbClr val="212121">
                  <a:lumMod val="50000"/>
                  <a:lumOff val="50000"/>
                </a:srgbClr>
              </a:solidFill>
              <a:effectLst/>
              <a:uLnTx/>
              <a:uFillTx/>
              <a:latin typeface="Nunito ExtraBold" panose="00000900000000000000" pitchFamily="2" charset="0"/>
              <a:ea typeface="Nunito"/>
              <a:cs typeface="Nunito"/>
              <a:sym typeface="Arial"/>
            </a:endParaRPr>
          </a:p>
        </p:txBody>
      </p:sp>
      <p:sp>
        <p:nvSpPr>
          <p:cNvPr id="24" name="TextBox 23">
            <a:extLst>
              <a:ext uri="{FF2B5EF4-FFF2-40B4-BE49-F238E27FC236}">
                <a16:creationId xmlns:a16="http://schemas.microsoft.com/office/drawing/2014/main" id="{6E80A424-519A-46C4-9D3E-54D7DEDFCC54}"/>
              </a:ext>
            </a:extLst>
          </p:cNvPr>
          <p:cNvSpPr txBox="1"/>
          <p:nvPr/>
        </p:nvSpPr>
        <p:spPr>
          <a:xfrm>
            <a:off x="191035" y="994748"/>
            <a:ext cx="2221653" cy="276999"/>
          </a:xfrm>
          <a:prstGeom prst="rect">
            <a:avLst/>
          </a:prstGeom>
          <a:noFill/>
        </p:spPr>
        <p:txBody>
          <a:bodyPr wrap="square" rtlCol="0">
            <a:spAutoFit/>
          </a:bodyPr>
          <a:lstStyle/>
          <a:p>
            <a:pPr marL="0" marR="0" lvl="0" indent="0" algn="ctr" defTabSz="914333" rtl="0" eaLnBrk="1" fontAlgn="auto" latinLnBrk="0" hangingPunct="1">
              <a:lnSpc>
                <a:spcPct val="100000"/>
              </a:lnSpc>
              <a:spcBef>
                <a:spcPts val="0"/>
              </a:spcBef>
              <a:spcAft>
                <a:spcPts val="600"/>
              </a:spcAft>
              <a:buClr>
                <a:srgbClr val="ADADAD"/>
              </a:buClr>
              <a:buSzPct val="150000"/>
              <a:buFontTx/>
              <a:buNone/>
              <a:tabLst/>
              <a:defRPr/>
            </a:pPr>
            <a:r>
              <a:rPr kumimoji="0" lang="en-US" sz="1200" b="0" i="0" u="none" strike="noStrike" kern="0" cap="none" spc="0" normalizeH="0" baseline="0" noProof="0">
                <a:ln>
                  <a:noFill/>
                </a:ln>
                <a:solidFill>
                  <a:srgbClr val="E7357E"/>
                </a:solidFill>
                <a:effectLst/>
                <a:uLnTx/>
                <a:uFillTx/>
                <a:latin typeface="Nunito ExtraBold" panose="00000900000000000000" pitchFamily="2" charset="0"/>
                <a:ea typeface="Nunito"/>
                <a:cs typeface="Nunito"/>
                <a:sym typeface="Arial"/>
              </a:rPr>
              <a:t>Enterprise Applications</a:t>
            </a:r>
          </a:p>
        </p:txBody>
      </p:sp>
      <p:sp>
        <p:nvSpPr>
          <p:cNvPr id="25" name="TextBox 24">
            <a:extLst>
              <a:ext uri="{FF2B5EF4-FFF2-40B4-BE49-F238E27FC236}">
                <a16:creationId xmlns:a16="http://schemas.microsoft.com/office/drawing/2014/main" id="{E93E29CA-8257-4F2B-AD48-BB8E9F1ED6C7}"/>
              </a:ext>
            </a:extLst>
          </p:cNvPr>
          <p:cNvSpPr txBox="1"/>
          <p:nvPr/>
        </p:nvSpPr>
        <p:spPr>
          <a:xfrm>
            <a:off x="5132834" y="996236"/>
            <a:ext cx="1995997" cy="276999"/>
          </a:xfrm>
          <a:prstGeom prst="rect">
            <a:avLst/>
          </a:prstGeom>
          <a:noFill/>
        </p:spPr>
        <p:txBody>
          <a:bodyPr wrap="square" rtlCol="0">
            <a:spAutoFit/>
          </a:bodyPr>
          <a:lstStyle/>
          <a:p>
            <a:pPr marL="0" marR="0" lvl="0" indent="0" algn="ctr" defTabSz="914310" rtl="0" eaLnBrk="1" fontAlgn="auto" latinLnBrk="0" hangingPunct="1">
              <a:lnSpc>
                <a:spcPct val="100000"/>
              </a:lnSpc>
              <a:spcBef>
                <a:spcPts val="0"/>
              </a:spcBef>
              <a:spcAft>
                <a:spcPts val="0"/>
              </a:spcAft>
              <a:buClr>
                <a:srgbClr val="000000"/>
              </a:buClr>
              <a:buSzTx/>
              <a:buFontTx/>
              <a:buNone/>
              <a:tabLst/>
              <a:defRPr/>
            </a:pPr>
            <a:r>
              <a:rPr kumimoji="0" lang="en-US" sz="1200" b="0" i="0" u="none" strike="noStrike" kern="0" cap="none" spc="0" normalizeH="0" baseline="0" noProof="0">
                <a:ln>
                  <a:noFill/>
                </a:ln>
                <a:solidFill>
                  <a:srgbClr val="E7357E"/>
                </a:solidFill>
                <a:effectLst/>
                <a:uLnTx/>
                <a:uFillTx/>
                <a:latin typeface="Nunito ExtraBold" panose="00000900000000000000" pitchFamily="2" charset="0"/>
                <a:ea typeface="Nunito"/>
                <a:cs typeface="Nunito"/>
                <a:sym typeface="Nunito ExtraBold"/>
              </a:rPr>
              <a:t>Robotics</a:t>
            </a:r>
          </a:p>
        </p:txBody>
      </p:sp>
      <p:sp>
        <p:nvSpPr>
          <p:cNvPr id="29" name="TextBox 28">
            <a:extLst>
              <a:ext uri="{FF2B5EF4-FFF2-40B4-BE49-F238E27FC236}">
                <a16:creationId xmlns:a16="http://schemas.microsoft.com/office/drawing/2014/main" id="{EBF80410-5BF1-4B3C-9AB4-49815DDBBA09}"/>
              </a:ext>
            </a:extLst>
          </p:cNvPr>
          <p:cNvSpPr txBox="1"/>
          <p:nvPr/>
        </p:nvSpPr>
        <p:spPr>
          <a:xfrm>
            <a:off x="7242895" y="994748"/>
            <a:ext cx="1737360" cy="276999"/>
          </a:xfrm>
          <a:prstGeom prst="rect">
            <a:avLst/>
          </a:prstGeom>
          <a:noFill/>
        </p:spPr>
        <p:txBody>
          <a:bodyPr wrap="square" rtlCol="0">
            <a:spAutoFit/>
          </a:bodyPr>
          <a:lstStyle/>
          <a:p>
            <a:pPr marL="0" marR="0" lvl="0" indent="0" algn="ctr" defTabSz="914333" rtl="0" eaLnBrk="1" fontAlgn="auto" latinLnBrk="0" hangingPunct="1">
              <a:lnSpc>
                <a:spcPct val="100000"/>
              </a:lnSpc>
              <a:spcBef>
                <a:spcPts val="0"/>
              </a:spcBef>
              <a:spcAft>
                <a:spcPts val="0"/>
              </a:spcAft>
              <a:buClr>
                <a:srgbClr val="ADADAD"/>
              </a:buClr>
              <a:buSzPct val="150000"/>
              <a:buFontTx/>
              <a:buNone/>
              <a:tabLst/>
              <a:defRPr/>
            </a:pPr>
            <a:r>
              <a:rPr kumimoji="0" lang="en-US" sz="1200" b="0" i="0" u="none" strike="noStrike" kern="0" cap="none" spc="0" normalizeH="0" baseline="0" noProof="0">
                <a:ln>
                  <a:noFill/>
                </a:ln>
                <a:solidFill>
                  <a:srgbClr val="E7357E"/>
                </a:solidFill>
                <a:effectLst/>
                <a:uLnTx/>
                <a:uFillTx/>
                <a:latin typeface="Nunito ExtraBold" panose="00000900000000000000" pitchFamily="2" charset="0"/>
                <a:ea typeface="Nunito"/>
                <a:cs typeface="Nunito"/>
                <a:sym typeface="Arial"/>
              </a:rPr>
              <a:t>Automotive</a:t>
            </a:r>
          </a:p>
        </p:txBody>
      </p:sp>
      <p:sp>
        <p:nvSpPr>
          <p:cNvPr id="18" name="TextBox 17">
            <a:extLst>
              <a:ext uri="{FF2B5EF4-FFF2-40B4-BE49-F238E27FC236}">
                <a16:creationId xmlns:a16="http://schemas.microsoft.com/office/drawing/2014/main" id="{A32C721E-C90B-4492-AF62-CA6DC6BB88DE}"/>
              </a:ext>
            </a:extLst>
          </p:cNvPr>
          <p:cNvSpPr txBox="1"/>
          <p:nvPr/>
        </p:nvSpPr>
        <p:spPr>
          <a:xfrm>
            <a:off x="1187625" y="1234406"/>
            <a:ext cx="1231146" cy="261610"/>
          </a:xfrm>
          <a:prstGeom prst="rect">
            <a:avLst/>
          </a:prstGeom>
          <a:noFill/>
        </p:spPr>
        <p:txBody>
          <a:bodyPr wrap="square" rtlCol="0">
            <a:spAutoFit/>
          </a:bodyPr>
          <a:lstStyle/>
          <a:p>
            <a:pPr lvl="0" algn="r" defTabSz="914333">
              <a:spcAft>
                <a:spcPts val="600"/>
              </a:spcAft>
              <a:buClr>
                <a:srgbClr val="ADADAD"/>
              </a:buClr>
              <a:buSzPct val="150000"/>
              <a:defRPr/>
            </a:pPr>
            <a:r>
              <a:rPr kumimoji="0" lang="en-US" sz="1100" b="0" i="0" u="none" strike="noStrike" kern="0" cap="none" spc="0" normalizeH="0" baseline="0" noProof="0">
                <a:ln>
                  <a:noFill/>
                </a:ln>
                <a:solidFill>
                  <a:srgbClr val="212121">
                    <a:lumMod val="75000"/>
                    <a:lumOff val="25000"/>
                  </a:srgbClr>
                </a:solidFill>
                <a:effectLst/>
                <a:uLnTx/>
                <a:uFillTx/>
                <a:latin typeface="Nunito ExtraBold" panose="00000900000000000000" pitchFamily="2" charset="0"/>
                <a:ea typeface="Nunito"/>
                <a:cs typeface="Nunito"/>
                <a:sym typeface="Arial"/>
              </a:rPr>
              <a:t> 140 </a:t>
            </a:r>
            <a:r>
              <a:rPr lang="en-GB" sz="1100" kern="0">
                <a:solidFill>
                  <a:srgbClr val="595959"/>
                </a:solidFill>
                <a:latin typeface="Nunito SemiBold" panose="00000700000000000000" pitchFamily="2" charset="0"/>
                <a:cs typeface="Arial"/>
                <a:sym typeface="Nunito SemiBold"/>
              </a:rPr>
              <a:t>engineers</a:t>
            </a:r>
            <a:endParaRPr kumimoji="0" lang="en-US" sz="1100" b="0" i="0" u="none" strike="noStrike" kern="0" cap="none" spc="0" normalizeH="0" baseline="0" noProof="0">
              <a:ln>
                <a:noFill/>
              </a:ln>
              <a:solidFill>
                <a:srgbClr val="212121">
                  <a:lumMod val="75000"/>
                  <a:lumOff val="25000"/>
                </a:srgbClr>
              </a:solidFill>
              <a:effectLst/>
              <a:uLnTx/>
              <a:uFillTx/>
              <a:latin typeface="Nunito ExtraBold" panose="00000900000000000000" pitchFamily="2" charset="0"/>
              <a:ea typeface="Nunito"/>
              <a:cs typeface="Nunito"/>
              <a:sym typeface="Arial"/>
            </a:endParaRPr>
          </a:p>
        </p:txBody>
      </p:sp>
      <p:sp>
        <p:nvSpPr>
          <p:cNvPr id="19" name="TextBox 18">
            <a:extLst>
              <a:ext uri="{FF2B5EF4-FFF2-40B4-BE49-F238E27FC236}">
                <a16:creationId xmlns:a16="http://schemas.microsoft.com/office/drawing/2014/main" id="{69862858-5B9A-4BB8-BAA3-194ED0E4935D}"/>
              </a:ext>
            </a:extLst>
          </p:cNvPr>
          <p:cNvSpPr txBox="1"/>
          <p:nvPr/>
        </p:nvSpPr>
        <p:spPr>
          <a:xfrm>
            <a:off x="4026419" y="1234407"/>
            <a:ext cx="984809" cy="261610"/>
          </a:xfrm>
          <a:prstGeom prst="rect">
            <a:avLst/>
          </a:prstGeom>
          <a:noFill/>
        </p:spPr>
        <p:txBody>
          <a:bodyPr wrap="square" rtlCol="0">
            <a:spAutoFit/>
          </a:bodyPr>
          <a:lstStyle/>
          <a:p>
            <a:pPr lvl="0" algn="r" defTabSz="914333">
              <a:spcAft>
                <a:spcPts val="600"/>
              </a:spcAft>
              <a:buClr>
                <a:srgbClr val="ADADAD"/>
              </a:buClr>
              <a:buSzPct val="150000"/>
              <a:defRPr/>
            </a:pPr>
            <a:r>
              <a:rPr kumimoji="0" lang="en-US" sz="1100" b="0" i="0" u="none" strike="noStrike" kern="0" cap="none" spc="0" normalizeH="0" baseline="0" noProof="0">
                <a:ln>
                  <a:noFill/>
                </a:ln>
                <a:solidFill>
                  <a:srgbClr val="212121">
                    <a:lumMod val="75000"/>
                    <a:lumOff val="25000"/>
                  </a:srgbClr>
                </a:solidFill>
                <a:effectLst/>
                <a:uLnTx/>
                <a:uFillTx/>
                <a:latin typeface="Nunito ExtraBold" panose="00000900000000000000" pitchFamily="2" charset="0"/>
                <a:ea typeface="Nunito"/>
                <a:cs typeface="Nunito"/>
                <a:sym typeface="Arial"/>
              </a:rPr>
              <a:t>50 </a:t>
            </a:r>
            <a:r>
              <a:rPr lang="en-GB" sz="1100" kern="0">
                <a:solidFill>
                  <a:srgbClr val="595959"/>
                </a:solidFill>
                <a:latin typeface="Nunito SemiBold" panose="00000700000000000000" pitchFamily="2" charset="0"/>
                <a:cs typeface="Arial"/>
                <a:sym typeface="Nunito SemiBold"/>
              </a:rPr>
              <a:t>engineers</a:t>
            </a:r>
            <a:endParaRPr kumimoji="0" lang="en-US" sz="1100" b="0" i="0" u="none" strike="noStrike" kern="0" cap="none" spc="0" normalizeH="0" baseline="0" noProof="0">
              <a:ln>
                <a:noFill/>
              </a:ln>
              <a:solidFill>
                <a:srgbClr val="212121">
                  <a:lumMod val="75000"/>
                  <a:lumOff val="25000"/>
                </a:srgbClr>
              </a:solidFill>
              <a:effectLst/>
              <a:uLnTx/>
              <a:uFillTx/>
              <a:latin typeface="Nunito ExtraBold" panose="00000900000000000000" pitchFamily="2" charset="0"/>
              <a:ea typeface="Nunito"/>
              <a:cs typeface="Nunito"/>
              <a:sym typeface="Arial"/>
            </a:endParaRPr>
          </a:p>
        </p:txBody>
      </p:sp>
      <p:sp>
        <p:nvSpPr>
          <p:cNvPr id="21" name="TextBox 20">
            <a:extLst>
              <a:ext uri="{FF2B5EF4-FFF2-40B4-BE49-F238E27FC236}">
                <a16:creationId xmlns:a16="http://schemas.microsoft.com/office/drawing/2014/main" id="{8B7FDB71-8899-4A96-B815-0923415AA30C}"/>
              </a:ext>
            </a:extLst>
          </p:cNvPr>
          <p:cNvSpPr txBox="1"/>
          <p:nvPr/>
        </p:nvSpPr>
        <p:spPr>
          <a:xfrm>
            <a:off x="6084169" y="1234406"/>
            <a:ext cx="1052906" cy="261610"/>
          </a:xfrm>
          <a:prstGeom prst="rect">
            <a:avLst/>
          </a:prstGeom>
          <a:noFill/>
        </p:spPr>
        <p:txBody>
          <a:bodyPr wrap="square" rtlCol="0">
            <a:spAutoFit/>
          </a:bodyPr>
          <a:lstStyle/>
          <a:p>
            <a:pPr lvl="0" algn="r" defTabSz="914333">
              <a:spcAft>
                <a:spcPts val="600"/>
              </a:spcAft>
              <a:buClr>
                <a:srgbClr val="ADADAD"/>
              </a:buClr>
              <a:buSzPct val="150000"/>
              <a:defRPr/>
            </a:pPr>
            <a:r>
              <a:rPr kumimoji="0" lang="en-US" sz="1100" b="0" i="0" u="none" strike="noStrike" kern="0" cap="none" spc="0" normalizeH="0" baseline="0" noProof="0">
                <a:ln>
                  <a:noFill/>
                </a:ln>
                <a:solidFill>
                  <a:srgbClr val="212121">
                    <a:lumMod val="75000"/>
                    <a:lumOff val="25000"/>
                  </a:srgbClr>
                </a:solidFill>
                <a:effectLst/>
                <a:uLnTx/>
                <a:uFillTx/>
                <a:latin typeface="Nunito ExtraBold" panose="00000900000000000000" pitchFamily="2" charset="0"/>
                <a:ea typeface="Nunito"/>
                <a:cs typeface="Nunito"/>
                <a:sym typeface="Arial"/>
              </a:rPr>
              <a:t>10 </a:t>
            </a:r>
            <a:r>
              <a:rPr lang="en-GB" sz="1100" kern="0">
                <a:solidFill>
                  <a:srgbClr val="595959"/>
                </a:solidFill>
                <a:latin typeface="Nunito SemiBold" panose="00000700000000000000" pitchFamily="2" charset="0"/>
                <a:cs typeface="Arial"/>
                <a:sym typeface="Nunito SemiBold"/>
              </a:rPr>
              <a:t>engineers</a:t>
            </a:r>
            <a:endParaRPr kumimoji="0" lang="en-US" sz="1100" b="0" i="0" u="none" strike="noStrike" kern="0" cap="none" spc="0" normalizeH="0" baseline="0" noProof="0">
              <a:ln>
                <a:noFill/>
              </a:ln>
              <a:solidFill>
                <a:srgbClr val="212121">
                  <a:lumMod val="75000"/>
                  <a:lumOff val="25000"/>
                </a:srgbClr>
              </a:solidFill>
              <a:effectLst/>
              <a:uLnTx/>
              <a:uFillTx/>
              <a:latin typeface="Nunito ExtraBold" panose="00000900000000000000" pitchFamily="2" charset="0"/>
              <a:ea typeface="Nunito"/>
              <a:cs typeface="Nunito"/>
              <a:sym typeface="Arial"/>
            </a:endParaRPr>
          </a:p>
        </p:txBody>
      </p:sp>
      <p:sp>
        <p:nvSpPr>
          <p:cNvPr id="31" name="TextBox 30">
            <a:extLst>
              <a:ext uri="{FF2B5EF4-FFF2-40B4-BE49-F238E27FC236}">
                <a16:creationId xmlns:a16="http://schemas.microsoft.com/office/drawing/2014/main" id="{8F1AE21A-A8C3-44AA-95A4-2A729258A48D}"/>
              </a:ext>
            </a:extLst>
          </p:cNvPr>
          <p:cNvSpPr txBox="1"/>
          <p:nvPr/>
        </p:nvSpPr>
        <p:spPr>
          <a:xfrm>
            <a:off x="7956376" y="1234407"/>
            <a:ext cx="1021822" cy="261610"/>
          </a:xfrm>
          <a:prstGeom prst="rect">
            <a:avLst/>
          </a:prstGeom>
          <a:noFill/>
        </p:spPr>
        <p:txBody>
          <a:bodyPr wrap="square" rtlCol="0">
            <a:spAutoFit/>
          </a:bodyPr>
          <a:lstStyle/>
          <a:p>
            <a:pPr lvl="0" algn="r" defTabSz="914333">
              <a:spcAft>
                <a:spcPts val="600"/>
              </a:spcAft>
              <a:buClr>
                <a:srgbClr val="ADADAD"/>
              </a:buClr>
              <a:buSzPct val="150000"/>
              <a:defRPr/>
            </a:pPr>
            <a:r>
              <a:rPr kumimoji="0" lang="en-US" sz="1100" b="0" i="0" u="none" strike="noStrike" kern="0" cap="none" spc="0" normalizeH="0" baseline="0" noProof="0">
                <a:ln>
                  <a:noFill/>
                </a:ln>
                <a:solidFill>
                  <a:srgbClr val="212121">
                    <a:lumMod val="75000"/>
                    <a:lumOff val="25000"/>
                  </a:srgbClr>
                </a:solidFill>
                <a:effectLst/>
                <a:uLnTx/>
                <a:uFillTx/>
                <a:latin typeface="Nunito ExtraBold" panose="00000900000000000000" pitchFamily="2" charset="0"/>
                <a:ea typeface="Nunito"/>
                <a:cs typeface="Nunito"/>
                <a:sym typeface="Arial"/>
              </a:rPr>
              <a:t>120 </a:t>
            </a:r>
            <a:r>
              <a:rPr lang="en-GB" sz="1100" kern="0">
                <a:solidFill>
                  <a:srgbClr val="595959"/>
                </a:solidFill>
                <a:latin typeface="Nunito SemiBold" panose="00000700000000000000" pitchFamily="2" charset="0"/>
                <a:cs typeface="Arial"/>
                <a:sym typeface="Nunito SemiBold"/>
              </a:rPr>
              <a:t>engineers</a:t>
            </a:r>
            <a:endParaRPr kumimoji="0" lang="en-US" sz="1100" b="0" i="0" u="none" strike="noStrike" kern="0" cap="none" spc="0" normalizeH="0" baseline="0" noProof="0">
              <a:ln>
                <a:noFill/>
              </a:ln>
              <a:solidFill>
                <a:srgbClr val="212121">
                  <a:lumMod val="75000"/>
                  <a:lumOff val="25000"/>
                </a:srgbClr>
              </a:solidFill>
              <a:effectLst/>
              <a:uLnTx/>
              <a:uFillTx/>
              <a:latin typeface="Nunito ExtraBold" panose="00000900000000000000" pitchFamily="2" charset="0"/>
              <a:ea typeface="Nunito"/>
              <a:cs typeface="Nunito"/>
              <a:sym typeface="Arial"/>
            </a:endParaRPr>
          </a:p>
        </p:txBody>
      </p:sp>
    </p:spTree>
    <p:extLst>
      <p:ext uri="{BB962C8B-B14F-4D97-AF65-F5344CB8AC3E}">
        <p14:creationId xmlns:p14="http://schemas.microsoft.com/office/powerpoint/2010/main" val="22892223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0489C"/>
        </a:solidFill>
        <a:effectLst/>
      </p:bgPr>
    </p:bg>
    <p:spTree>
      <p:nvGrpSpPr>
        <p:cNvPr id="1" name=""/>
        <p:cNvGrpSpPr/>
        <p:nvPr/>
      </p:nvGrpSpPr>
      <p:grpSpPr>
        <a:xfrm>
          <a:off x="0" y="0"/>
          <a:ext cx="0" cy="0"/>
          <a:chOff x="0" y="0"/>
          <a:chExt cx="0" cy="0"/>
        </a:xfrm>
      </p:grpSpPr>
      <p:pic>
        <p:nvPicPr>
          <p:cNvPr id="3" name="Picture 2" descr="A picture containing clock&#10;&#10;Description automatically generated">
            <a:extLst>
              <a:ext uri="{FF2B5EF4-FFF2-40B4-BE49-F238E27FC236}">
                <a16:creationId xmlns:a16="http://schemas.microsoft.com/office/drawing/2014/main" id="{47A3CD9C-9886-46B4-8669-5F6C5758B91A}"/>
              </a:ext>
            </a:extLst>
          </p:cNvPr>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5567117" y="2827660"/>
            <a:ext cx="3542468" cy="2206952"/>
          </a:xfrm>
          <a:prstGeom prst="rect">
            <a:avLst/>
          </a:prstGeom>
        </p:spPr>
      </p:pic>
      <p:sp>
        <p:nvSpPr>
          <p:cNvPr id="7" name="Title 1"/>
          <p:cNvSpPr txBox="1">
            <a:spLocks/>
          </p:cNvSpPr>
          <p:nvPr/>
        </p:nvSpPr>
        <p:spPr>
          <a:xfrm>
            <a:off x="1531089" y="1985860"/>
            <a:ext cx="6081823"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Arial"/>
              <a:buNone/>
              <a:tabLst/>
              <a:defRPr/>
            </a:pPr>
            <a:r>
              <a:rPr kumimoji="0" lang="en-US" sz="8000" b="0" i="0" u="none" strike="noStrike" kern="0" cap="none" spc="0" normalizeH="0" baseline="0" noProof="0">
                <a:ln>
                  <a:noFill/>
                </a:ln>
                <a:solidFill>
                  <a:srgbClr val="FFFFFF">
                    <a:alpha val="7000"/>
                  </a:srgbClr>
                </a:solidFill>
                <a:effectLst/>
                <a:uLnTx/>
                <a:uFillTx/>
                <a:latin typeface="Nunito ExtraBold" panose="00000900000000000000" pitchFamily="2" charset="0"/>
                <a:cs typeface="Arial"/>
                <a:sym typeface="Arial"/>
              </a:rPr>
              <a:t>RINF TECH</a:t>
            </a:r>
          </a:p>
        </p:txBody>
      </p:sp>
      <p:sp>
        <p:nvSpPr>
          <p:cNvPr id="8" name="Title 1"/>
          <p:cNvSpPr txBox="1">
            <a:spLocks/>
          </p:cNvSpPr>
          <p:nvPr/>
        </p:nvSpPr>
        <p:spPr>
          <a:xfrm>
            <a:off x="1055124" y="2885017"/>
            <a:ext cx="6966517" cy="836267"/>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Arial"/>
              <a:buNone/>
              <a:tabLst/>
              <a:defRPr/>
            </a:pPr>
            <a:r>
              <a:rPr kumimoji="0" lang="en-US" sz="3600" b="0" i="0" u="none" strike="noStrike" kern="0" cap="none" spc="0" normalizeH="0" baseline="0" noProof="0">
                <a:ln>
                  <a:noFill/>
                </a:ln>
                <a:solidFill>
                  <a:srgbClr val="FFFFFF"/>
                </a:solidFill>
                <a:effectLst/>
                <a:uLnTx/>
                <a:uFillTx/>
                <a:latin typeface="Nunito ExtraBold" panose="00000900000000000000" pitchFamily="2" charset="0"/>
                <a:cs typeface="Arial"/>
                <a:sym typeface="Arial"/>
              </a:rPr>
              <a:t>Delivery Capabilities</a:t>
            </a:r>
            <a:endParaRPr kumimoji="0" lang="en-US" sz="3600" b="0" i="0" u="none" strike="noStrike" kern="0" cap="none" spc="0" normalizeH="0" baseline="30000" noProof="0">
              <a:ln>
                <a:noFill/>
              </a:ln>
              <a:solidFill>
                <a:srgbClr val="FFFFFF"/>
              </a:solidFill>
              <a:effectLst/>
              <a:uLnTx/>
              <a:uFillTx/>
              <a:latin typeface="Nunito ExtraBold" panose="00000900000000000000" pitchFamily="2" charset="0"/>
              <a:cs typeface="Arial"/>
              <a:sym typeface="Arial"/>
            </a:endParaRPr>
          </a:p>
        </p:txBody>
      </p:sp>
    </p:spTree>
    <p:extLst>
      <p:ext uri="{BB962C8B-B14F-4D97-AF65-F5344CB8AC3E}">
        <p14:creationId xmlns:p14="http://schemas.microsoft.com/office/powerpoint/2010/main" val="32767883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283" name="Rectangle: Rounded Corners 282">
            <a:extLst>
              <a:ext uri="{FF2B5EF4-FFF2-40B4-BE49-F238E27FC236}">
                <a16:creationId xmlns:a16="http://schemas.microsoft.com/office/drawing/2014/main" id="{6F7BF32F-4453-429B-ACC3-8146A4D8A2B7}"/>
              </a:ext>
            </a:extLst>
          </p:cNvPr>
          <p:cNvSpPr/>
          <p:nvPr/>
        </p:nvSpPr>
        <p:spPr>
          <a:xfrm>
            <a:off x="2628212" y="1648724"/>
            <a:ext cx="2359152" cy="3360420"/>
          </a:xfrm>
          <a:prstGeom prst="roundRect">
            <a:avLst>
              <a:gd name="adj" fmla="val 4327"/>
            </a:avLst>
          </a:prstGeom>
          <a:solidFill>
            <a:schemeClr val="tx1"/>
          </a:solid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3">
              <a:buClr>
                <a:srgbClr val="000000"/>
              </a:buClr>
              <a:defRPr/>
            </a:pPr>
            <a:endParaRPr lang="en-US" sz="1350">
              <a:sym typeface="Arial"/>
            </a:endParaRPr>
          </a:p>
        </p:txBody>
      </p:sp>
      <p:grpSp>
        <p:nvGrpSpPr>
          <p:cNvPr id="266" name="Group 265">
            <a:extLst>
              <a:ext uri="{FF2B5EF4-FFF2-40B4-BE49-F238E27FC236}">
                <a16:creationId xmlns:a16="http://schemas.microsoft.com/office/drawing/2014/main" id="{617E1F5F-37CD-4F94-83E1-8D0B633CC152}"/>
              </a:ext>
            </a:extLst>
          </p:cNvPr>
          <p:cNvGrpSpPr/>
          <p:nvPr/>
        </p:nvGrpSpPr>
        <p:grpSpPr>
          <a:xfrm>
            <a:off x="3868485" y="3284982"/>
            <a:ext cx="915955" cy="370332"/>
            <a:chOff x="6447091" y="4199783"/>
            <a:chExt cx="1221273" cy="493776"/>
          </a:xfrm>
        </p:grpSpPr>
        <p:sp>
          <p:nvSpPr>
            <p:cNvPr id="99" name="Oval 98">
              <a:extLst>
                <a:ext uri="{FF2B5EF4-FFF2-40B4-BE49-F238E27FC236}">
                  <a16:creationId xmlns:a16="http://schemas.microsoft.com/office/drawing/2014/main" id="{5032B691-DAD8-4FB0-B036-0876AE4E931C}"/>
                </a:ext>
              </a:extLst>
            </p:cNvPr>
            <p:cNvSpPr>
              <a:spLocks noChangeAspect="1"/>
            </p:cNvSpPr>
            <p:nvPr/>
          </p:nvSpPr>
          <p:spPr>
            <a:xfrm>
              <a:off x="6447091" y="4199783"/>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00" name="TextBox 99">
              <a:extLst>
                <a:ext uri="{FF2B5EF4-FFF2-40B4-BE49-F238E27FC236}">
                  <a16:creationId xmlns:a16="http://schemas.microsoft.com/office/drawing/2014/main" id="{CA5303B4-8B57-432F-B8F5-D08BD46A9C6A}"/>
                </a:ext>
              </a:extLst>
            </p:cNvPr>
            <p:cNvSpPr txBox="1"/>
            <p:nvPr/>
          </p:nvSpPr>
          <p:spPr>
            <a:xfrm>
              <a:off x="6926280" y="4368984"/>
              <a:ext cx="742084"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Trainings</a:t>
              </a:r>
            </a:p>
          </p:txBody>
        </p:sp>
        <p:pic>
          <p:nvPicPr>
            <p:cNvPr id="132" name="Graphic 131">
              <a:extLst>
                <a:ext uri="{FF2B5EF4-FFF2-40B4-BE49-F238E27FC236}">
                  <a16:creationId xmlns:a16="http://schemas.microsoft.com/office/drawing/2014/main" id="{11D8FC8D-C3AF-43BF-9798-A265C0822B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7294" y="4320347"/>
              <a:ext cx="293370" cy="253365"/>
            </a:xfrm>
            <a:prstGeom prst="rect">
              <a:avLst/>
            </a:prstGeom>
          </p:spPr>
        </p:pic>
      </p:grpSp>
      <p:pic>
        <p:nvPicPr>
          <p:cNvPr id="32" name="Picture 31">
            <a:extLst>
              <a:ext uri="{FF2B5EF4-FFF2-40B4-BE49-F238E27FC236}">
                <a16:creationId xmlns:a16="http://schemas.microsoft.com/office/drawing/2014/main" id="{B4C09858-7E5F-4EF7-8D97-4CB3202917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7023" y="-179553"/>
            <a:ext cx="918974" cy="917450"/>
          </a:xfrm>
          <a:prstGeom prst="rect">
            <a:avLst/>
          </a:prstGeom>
        </p:spPr>
      </p:pic>
      <p:sp>
        <p:nvSpPr>
          <p:cNvPr id="282" name="Rectangle: Rounded Corners 281">
            <a:extLst>
              <a:ext uri="{FF2B5EF4-FFF2-40B4-BE49-F238E27FC236}">
                <a16:creationId xmlns:a16="http://schemas.microsoft.com/office/drawing/2014/main" id="{55E74368-0C39-4F4E-911E-AFC9D1110F0B}"/>
              </a:ext>
            </a:extLst>
          </p:cNvPr>
          <p:cNvSpPr/>
          <p:nvPr/>
        </p:nvSpPr>
        <p:spPr>
          <a:xfrm>
            <a:off x="161158" y="1648724"/>
            <a:ext cx="2372868" cy="3360420"/>
          </a:xfrm>
          <a:prstGeom prst="roundRect">
            <a:avLst>
              <a:gd name="adj" fmla="val 4327"/>
            </a:avLst>
          </a:prstGeom>
          <a:solidFill>
            <a:schemeClr val="tx1"/>
          </a:solid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3">
              <a:buClr>
                <a:srgbClr val="000000"/>
              </a:buClr>
              <a:defRPr/>
            </a:pPr>
            <a:endParaRPr lang="en-US" sz="1400" kern="0">
              <a:solidFill>
                <a:srgbClr val="212121"/>
              </a:solidFill>
              <a:latin typeface="Arial"/>
              <a:sym typeface="Arial"/>
            </a:endParaRPr>
          </a:p>
        </p:txBody>
      </p:sp>
      <p:grpSp>
        <p:nvGrpSpPr>
          <p:cNvPr id="242" name="Group 241">
            <a:extLst>
              <a:ext uri="{FF2B5EF4-FFF2-40B4-BE49-F238E27FC236}">
                <a16:creationId xmlns:a16="http://schemas.microsoft.com/office/drawing/2014/main" id="{D5DC4500-BA84-469A-BC9A-EB449F3BF3E5}"/>
              </a:ext>
            </a:extLst>
          </p:cNvPr>
          <p:cNvGrpSpPr/>
          <p:nvPr/>
        </p:nvGrpSpPr>
        <p:grpSpPr>
          <a:xfrm>
            <a:off x="238119" y="1733323"/>
            <a:ext cx="1162877" cy="370332"/>
            <a:chOff x="504633" y="1468400"/>
            <a:chExt cx="1550502" cy="493776"/>
          </a:xfrm>
        </p:grpSpPr>
        <p:pic>
          <p:nvPicPr>
            <p:cNvPr id="4" name="Graphic 3">
              <a:extLst>
                <a:ext uri="{FF2B5EF4-FFF2-40B4-BE49-F238E27FC236}">
                  <a16:creationId xmlns:a16="http://schemas.microsoft.com/office/drawing/2014/main" id="{4F673BC0-F7E1-4E68-8D0C-A9092F3948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3802" y="1596512"/>
              <a:ext cx="273368" cy="246697"/>
            </a:xfrm>
            <a:prstGeom prst="rect">
              <a:avLst/>
            </a:prstGeom>
          </p:spPr>
        </p:pic>
        <p:sp>
          <p:nvSpPr>
            <p:cNvPr id="14" name="Oval 13">
              <a:extLst>
                <a:ext uri="{FF2B5EF4-FFF2-40B4-BE49-F238E27FC236}">
                  <a16:creationId xmlns:a16="http://schemas.microsoft.com/office/drawing/2014/main" id="{E5F91D7E-AF2D-49A1-9FB1-CF1E7A4BF7FC}"/>
                </a:ext>
              </a:extLst>
            </p:cNvPr>
            <p:cNvSpPr>
              <a:spLocks noChangeAspect="1"/>
            </p:cNvSpPr>
            <p:nvPr/>
          </p:nvSpPr>
          <p:spPr>
            <a:xfrm>
              <a:off x="504633" y="146840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u="sng"/>
            </a:p>
          </p:txBody>
        </p:sp>
        <p:sp>
          <p:nvSpPr>
            <p:cNvPr id="15" name="TextBox 14">
              <a:extLst>
                <a:ext uri="{FF2B5EF4-FFF2-40B4-BE49-F238E27FC236}">
                  <a16:creationId xmlns:a16="http://schemas.microsoft.com/office/drawing/2014/main" id="{F8773115-0B19-46A5-BEF9-BD4895A4879E}"/>
                </a:ext>
              </a:extLst>
            </p:cNvPr>
            <p:cNvSpPr txBox="1"/>
            <p:nvPr/>
          </p:nvSpPr>
          <p:spPr>
            <a:xfrm>
              <a:off x="986038" y="1650781"/>
              <a:ext cx="1069097"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Methodologies</a:t>
              </a:r>
              <a:endParaRPr lang="en-US" sz="825">
                <a:solidFill>
                  <a:schemeClr val="bg1">
                    <a:lumMod val="50000"/>
                    <a:lumOff val="50000"/>
                  </a:schemeClr>
                </a:solidFill>
                <a:latin typeface="Nunito SemiBold" panose="00000700000000000000" pitchFamily="2" charset="0"/>
              </a:endParaRPr>
            </a:p>
          </p:txBody>
        </p:sp>
      </p:grpSp>
      <p:grpSp>
        <p:nvGrpSpPr>
          <p:cNvPr id="243" name="Group 242">
            <a:extLst>
              <a:ext uri="{FF2B5EF4-FFF2-40B4-BE49-F238E27FC236}">
                <a16:creationId xmlns:a16="http://schemas.microsoft.com/office/drawing/2014/main" id="{9BABA512-0553-4B77-A208-523A221578F9}"/>
              </a:ext>
            </a:extLst>
          </p:cNvPr>
          <p:cNvGrpSpPr/>
          <p:nvPr/>
        </p:nvGrpSpPr>
        <p:grpSpPr>
          <a:xfrm>
            <a:off x="1431190" y="1733323"/>
            <a:ext cx="949677" cy="370332"/>
            <a:chOff x="2580056" y="1468400"/>
            <a:chExt cx="1266236" cy="493776"/>
          </a:xfrm>
        </p:grpSpPr>
        <p:sp>
          <p:nvSpPr>
            <p:cNvPr id="48" name="Oval 47">
              <a:extLst>
                <a:ext uri="{FF2B5EF4-FFF2-40B4-BE49-F238E27FC236}">
                  <a16:creationId xmlns:a16="http://schemas.microsoft.com/office/drawing/2014/main" id="{A53DF2C2-8084-4600-B4F0-C29252189E2A}"/>
                </a:ext>
              </a:extLst>
            </p:cNvPr>
            <p:cNvSpPr>
              <a:spLocks noChangeAspect="1"/>
            </p:cNvSpPr>
            <p:nvPr/>
          </p:nvSpPr>
          <p:spPr>
            <a:xfrm>
              <a:off x="2580056" y="146840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u="sng"/>
            </a:p>
          </p:txBody>
        </p:sp>
        <p:sp>
          <p:nvSpPr>
            <p:cNvPr id="49" name="TextBox 48">
              <a:extLst>
                <a:ext uri="{FF2B5EF4-FFF2-40B4-BE49-F238E27FC236}">
                  <a16:creationId xmlns:a16="http://schemas.microsoft.com/office/drawing/2014/main" id="{020530F6-7205-47D9-8BEB-C2D877A9ACD8}"/>
                </a:ext>
              </a:extLst>
            </p:cNvPr>
            <p:cNvSpPr txBox="1"/>
            <p:nvPr/>
          </p:nvSpPr>
          <p:spPr>
            <a:xfrm>
              <a:off x="3061461" y="1582387"/>
              <a:ext cx="784831"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Hardware</a:t>
              </a:r>
            </a:p>
            <a:p>
              <a:pPr>
                <a:lnSpc>
                  <a:spcPts val="825"/>
                </a:lnSpc>
              </a:pPr>
              <a:r>
                <a:rPr lang="en-US" sz="788">
                  <a:solidFill>
                    <a:schemeClr val="bg1">
                      <a:lumMod val="50000"/>
                      <a:lumOff val="50000"/>
                    </a:schemeClr>
                  </a:solidFill>
                  <a:latin typeface="Nunito SemiBold" panose="00000700000000000000" pitchFamily="2" charset="0"/>
                </a:rPr>
                <a:t>Tools</a:t>
              </a:r>
            </a:p>
          </p:txBody>
        </p:sp>
        <p:pic>
          <p:nvPicPr>
            <p:cNvPr id="18" name="Graphic 17">
              <a:extLst>
                <a:ext uri="{FF2B5EF4-FFF2-40B4-BE49-F238E27FC236}">
                  <a16:creationId xmlns:a16="http://schemas.microsoft.com/office/drawing/2014/main" id="{0DB48A03-DF31-4D85-A965-3564B24E7AA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90485" y="1578806"/>
              <a:ext cx="326708" cy="300038"/>
            </a:xfrm>
            <a:prstGeom prst="rect">
              <a:avLst/>
            </a:prstGeom>
          </p:spPr>
        </p:pic>
      </p:grpSp>
      <p:grpSp>
        <p:nvGrpSpPr>
          <p:cNvPr id="249" name="Group 248">
            <a:extLst>
              <a:ext uri="{FF2B5EF4-FFF2-40B4-BE49-F238E27FC236}">
                <a16:creationId xmlns:a16="http://schemas.microsoft.com/office/drawing/2014/main" id="{F45174CA-F388-452E-92B3-B5681E274458}"/>
              </a:ext>
            </a:extLst>
          </p:cNvPr>
          <p:cNvGrpSpPr/>
          <p:nvPr/>
        </p:nvGrpSpPr>
        <p:grpSpPr>
          <a:xfrm>
            <a:off x="1431190" y="2154889"/>
            <a:ext cx="890366" cy="370332"/>
            <a:chOff x="2580056" y="2138068"/>
            <a:chExt cx="1187154" cy="493776"/>
          </a:xfrm>
        </p:grpSpPr>
        <p:pic>
          <p:nvPicPr>
            <p:cNvPr id="51" name="Graphic 50">
              <a:extLst>
                <a:ext uri="{FF2B5EF4-FFF2-40B4-BE49-F238E27FC236}">
                  <a16:creationId xmlns:a16="http://schemas.microsoft.com/office/drawing/2014/main" id="{60B532D8-27F8-4969-87A5-CC35ADD5E84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62554" y="2296183"/>
              <a:ext cx="346710" cy="186690"/>
            </a:xfrm>
            <a:prstGeom prst="rect">
              <a:avLst/>
            </a:prstGeom>
          </p:spPr>
        </p:pic>
        <p:sp>
          <p:nvSpPr>
            <p:cNvPr id="52" name="Oval 51">
              <a:extLst>
                <a:ext uri="{FF2B5EF4-FFF2-40B4-BE49-F238E27FC236}">
                  <a16:creationId xmlns:a16="http://schemas.microsoft.com/office/drawing/2014/main" id="{F387A8F8-03A0-4F7F-92B7-71AD4D61D496}"/>
                </a:ext>
              </a:extLst>
            </p:cNvPr>
            <p:cNvSpPr>
              <a:spLocks noChangeAspect="1"/>
            </p:cNvSpPr>
            <p:nvPr/>
          </p:nvSpPr>
          <p:spPr>
            <a:xfrm>
              <a:off x="2580056" y="213806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a:p>
          </p:txBody>
        </p:sp>
        <p:sp>
          <p:nvSpPr>
            <p:cNvPr id="53" name="TextBox 52">
              <a:extLst>
                <a:ext uri="{FF2B5EF4-FFF2-40B4-BE49-F238E27FC236}">
                  <a16:creationId xmlns:a16="http://schemas.microsoft.com/office/drawing/2014/main" id="{D888FAD8-23CE-4D70-B5CA-6A75612DBEB2}"/>
                </a:ext>
              </a:extLst>
            </p:cNvPr>
            <p:cNvSpPr txBox="1"/>
            <p:nvPr/>
          </p:nvSpPr>
          <p:spPr>
            <a:xfrm>
              <a:off x="3061461" y="2252055"/>
              <a:ext cx="705749"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Scope </a:t>
              </a:r>
            </a:p>
            <a:p>
              <a:pPr>
                <a:lnSpc>
                  <a:spcPts val="825"/>
                </a:lnSpc>
              </a:pPr>
              <a:r>
                <a:rPr lang="en-US" sz="788">
                  <a:solidFill>
                    <a:schemeClr val="bg1">
                      <a:lumMod val="50000"/>
                      <a:lumOff val="50000"/>
                    </a:schemeClr>
                  </a:solidFill>
                  <a:latin typeface="Nunito SemiBold" panose="00000700000000000000" pitchFamily="2" charset="0"/>
                </a:rPr>
                <a:t>Of Work</a:t>
              </a:r>
            </a:p>
          </p:txBody>
        </p:sp>
      </p:grpSp>
      <p:grpSp>
        <p:nvGrpSpPr>
          <p:cNvPr id="260" name="Group 259">
            <a:extLst>
              <a:ext uri="{FF2B5EF4-FFF2-40B4-BE49-F238E27FC236}">
                <a16:creationId xmlns:a16="http://schemas.microsoft.com/office/drawing/2014/main" id="{2DE2A045-2236-4CE4-A64F-3D0CADB854E7}"/>
              </a:ext>
            </a:extLst>
          </p:cNvPr>
          <p:cNvGrpSpPr/>
          <p:nvPr/>
        </p:nvGrpSpPr>
        <p:grpSpPr>
          <a:xfrm>
            <a:off x="238119" y="3001451"/>
            <a:ext cx="1119595" cy="370332"/>
            <a:chOff x="504633" y="3401292"/>
            <a:chExt cx="1492792" cy="493776"/>
          </a:xfrm>
        </p:grpSpPr>
        <p:pic>
          <p:nvPicPr>
            <p:cNvPr id="54" name="Graphic 53">
              <a:extLst>
                <a:ext uri="{FF2B5EF4-FFF2-40B4-BE49-F238E27FC236}">
                  <a16:creationId xmlns:a16="http://schemas.microsoft.com/office/drawing/2014/main" id="{9061627A-CDD1-4401-8F47-D7364B577FA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4841" y="3503770"/>
              <a:ext cx="213360" cy="280035"/>
            </a:xfrm>
            <a:prstGeom prst="rect">
              <a:avLst/>
            </a:prstGeom>
          </p:spPr>
        </p:pic>
        <p:sp>
          <p:nvSpPr>
            <p:cNvPr id="55" name="Oval 54">
              <a:extLst>
                <a:ext uri="{FF2B5EF4-FFF2-40B4-BE49-F238E27FC236}">
                  <a16:creationId xmlns:a16="http://schemas.microsoft.com/office/drawing/2014/main" id="{0C053062-A7AA-403A-BEB8-1DBBEDD27949}"/>
                </a:ext>
              </a:extLst>
            </p:cNvPr>
            <p:cNvSpPr>
              <a:spLocks noChangeAspect="1"/>
            </p:cNvSpPr>
            <p:nvPr/>
          </p:nvSpPr>
          <p:spPr>
            <a:xfrm>
              <a:off x="504633" y="3401292"/>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a:p>
          </p:txBody>
        </p:sp>
        <p:sp>
          <p:nvSpPr>
            <p:cNvPr id="56" name="TextBox 55">
              <a:extLst>
                <a:ext uri="{FF2B5EF4-FFF2-40B4-BE49-F238E27FC236}">
                  <a16:creationId xmlns:a16="http://schemas.microsoft.com/office/drawing/2014/main" id="{AA38C74C-6FF0-46A8-B48C-D385C0BAE885}"/>
                </a:ext>
              </a:extLst>
            </p:cNvPr>
            <p:cNvSpPr txBox="1"/>
            <p:nvPr/>
          </p:nvSpPr>
          <p:spPr>
            <a:xfrm>
              <a:off x="986038" y="3583673"/>
              <a:ext cx="1011387"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Requirements</a:t>
              </a:r>
              <a:endParaRPr lang="en-US" sz="825">
                <a:solidFill>
                  <a:schemeClr val="bg1">
                    <a:lumMod val="50000"/>
                    <a:lumOff val="50000"/>
                  </a:schemeClr>
                </a:solidFill>
                <a:latin typeface="Nunito SemiBold" panose="00000700000000000000" pitchFamily="2" charset="0"/>
              </a:endParaRPr>
            </a:p>
          </p:txBody>
        </p:sp>
      </p:grpSp>
      <p:grpSp>
        <p:nvGrpSpPr>
          <p:cNvPr id="263" name="Group 262">
            <a:extLst>
              <a:ext uri="{FF2B5EF4-FFF2-40B4-BE49-F238E27FC236}">
                <a16:creationId xmlns:a16="http://schemas.microsoft.com/office/drawing/2014/main" id="{862F154E-AE2D-4A1C-8C25-C35913F09718}"/>
              </a:ext>
            </a:extLst>
          </p:cNvPr>
          <p:cNvGrpSpPr/>
          <p:nvPr/>
        </p:nvGrpSpPr>
        <p:grpSpPr>
          <a:xfrm>
            <a:off x="238119" y="3703320"/>
            <a:ext cx="1055475" cy="370332"/>
            <a:chOff x="504633" y="4199783"/>
            <a:chExt cx="1407299" cy="493776"/>
          </a:xfrm>
        </p:grpSpPr>
        <p:sp>
          <p:nvSpPr>
            <p:cNvPr id="59" name="Oval 58">
              <a:extLst>
                <a:ext uri="{FF2B5EF4-FFF2-40B4-BE49-F238E27FC236}">
                  <a16:creationId xmlns:a16="http://schemas.microsoft.com/office/drawing/2014/main" id="{AE334310-4302-4CB9-9E96-36706E9D8CA0}"/>
                </a:ext>
              </a:extLst>
            </p:cNvPr>
            <p:cNvSpPr>
              <a:spLocks noChangeAspect="1"/>
            </p:cNvSpPr>
            <p:nvPr/>
          </p:nvSpPr>
          <p:spPr>
            <a:xfrm>
              <a:off x="504633" y="4199783"/>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60" name="TextBox 59">
              <a:extLst>
                <a:ext uri="{FF2B5EF4-FFF2-40B4-BE49-F238E27FC236}">
                  <a16:creationId xmlns:a16="http://schemas.microsoft.com/office/drawing/2014/main" id="{0315B650-A2BF-43EC-B4BC-85FAD7F38CD2}"/>
                </a:ext>
              </a:extLst>
            </p:cNvPr>
            <p:cNvSpPr txBox="1"/>
            <p:nvPr/>
          </p:nvSpPr>
          <p:spPr>
            <a:xfrm>
              <a:off x="986038" y="4300590"/>
              <a:ext cx="92589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Project</a:t>
              </a:r>
            </a:p>
            <a:p>
              <a:pPr>
                <a:lnSpc>
                  <a:spcPts val="825"/>
                </a:lnSpc>
              </a:pPr>
              <a:r>
                <a:rPr lang="en-US" sz="788">
                  <a:solidFill>
                    <a:schemeClr val="bg1">
                      <a:lumMod val="50000"/>
                      <a:lumOff val="50000"/>
                    </a:schemeClr>
                  </a:solidFill>
                  <a:latin typeface="Nunito SemiBold" panose="00000700000000000000" pitchFamily="2" charset="0"/>
                </a:rPr>
                <a:t>Architecture</a:t>
              </a:r>
            </a:p>
          </p:txBody>
        </p:sp>
        <p:pic>
          <p:nvPicPr>
            <p:cNvPr id="62" name="Graphic 61">
              <a:extLst>
                <a:ext uri="{FF2B5EF4-FFF2-40B4-BE49-F238E27FC236}">
                  <a16:creationId xmlns:a16="http://schemas.microsoft.com/office/drawing/2014/main" id="{16986055-E812-4872-86E0-4F7634A084B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02764" y="4308048"/>
              <a:ext cx="333375" cy="260032"/>
            </a:xfrm>
            <a:prstGeom prst="rect">
              <a:avLst/>
            </a:prstGeom>
          </p:spPr>
        </p:pic>
      </p:grpSp>
      <p:grpSp>
        <p:nvGrpSpPr>
          <p:cNvPr id="255" name="Group 254">
            <a:extLst>
              <a:ext uri="{FF2B5EF4-FFF2-40B4-BE49-F238E27FC236}">
                <a16:creationId xmlns:a16="http://schemas.microsoft.com/office/drawing/2014/main" id="{CFF2AD19-821C-40FB-86C6-5864174CC52D}"/>
              </a:ext>
            </a:extLst>
          </p:cNvPr>
          <p:cNvGrpSpPr/>
          <p:nvPr/>
        </p:nvGrpSpPr>
        <p:grpSpPr>
          <a:xfrm>
            <a:off x="1431191" y="2579825"/>
            <a:ext cx="964104" cy="370332"/>
            <a:chOff x="2580056" y="2785328"/>
            <a:chExt cx="1285472" cy="493776"/>
          </a:xfrm>
        </p:grpSpPr>
        <p:pic>
          <p:nvPicPr>
            <p:cNvPr id="66" name="Graphic 65">
              <a:extLst>
                <a:ext uri="{FF2B5EF4-FFF2-40B4-BE49-F238E27FC236}">
                  <a16:creationId xmlns:a16="http://schemas.microsoft.com/office/drawing/2014/main" id="{B7B245EC-48D5-452C-8B84-C086D291CD5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72555" y="2903438"/>
              <a:ext cx="326708" cy="266700"/>
            </a:xfrm>
            <a:prstGeom prst="rect">
              <a:avLst/>
            </a:prstGeom>
          </p:spPr>
        </p:pic>
        <p:sp>
          <p:nvSpPr>
            <p:cNvPr id="67" name="Oval 66">
              <a:extLst>
                <a:ext uri="{FF2B5EF4-FFF2-40B4-BE49-F238E27FC236}">
                  <a16:creationId xmlns:a16="http://schemas.microsoft.com/office/drawing/2014/main" id="{0D11F33C-842F-4875-8487-EE77189C13E9}"/>
                </a:ext>
              </a:extLst>
            </p:cNvPr>
            <p:cNvSpPr>
              <a:spLocks noChangeAspect="1"/>
            </p:cNvSpPr>
            <p:nvPr/>
          </p:nvSpPr>
          <p:spPr>
            <a:xfrm>
              <a:off x="2580056" y="278532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a:p>
          </p:txBody>
        </p:sp>
        <p:sp>
          <p:nvSpPr>
            <p:cNvPr id="68" name="TextBox 67">
              <a:extLst>
                <a:ext uri="{FF2B5EF4-FFF2-40B4-BE49-F238E27FC236}">
                  <a16:creationId xmlns:a16="http://schemas.microsoft.com/office/drawing/2014/main" id="{E88FDE81-F7A0-49D9-A58E-579C313760B8}"/>
                </a:ext>
              </a:extLst>
            </p:cNvPr>
            <p:cNvSpPr txBox="1"/>
            <p:nvPr/>
          </p:nvSpPr>
          <p:spPr>
            <a:xfrm>
              <a:off x="3061461" y="2899315"/>
              <a:ext cx="804067"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Software</a:t>
              </a:r>
            </a:p>
            <a:p>
              <a:pPr>
                <a:lnSpc>
                  <a:spcPts val="825"/>
                </a:lnSpc>
              </a:pPr>
              <a:r>
                <a:rPr lang="en-US" sz="788">
                  <a:solidFill>
                    <a:schemeClr val="bg1">
                      <a:lumMod val="50000"/>
                      <a:lumOff val="50000"/>
                    </a:schemeClr>
                  </a:solidFill>
                  <a:latin typeface="Nunito SemiBold" panose="00000700000000000000" pitchFamily="2" charset="0"/>
                </a:rPr>
                <a:t>Tool Stack</a:t>
              </a:r>
            </a:p>
          </p:txBody>
        </p:sp>
      </p:grpSp>
      <p:grpSp>
        <p:nvGrpSpPr>
          <p:cNvPr id="264" name="Group 263">
            <a:extLst>
              <a:ext uri="{FF2B5EF4-FFF2-40B4-BE49-F238E27FC236}">
                <a16:creationId xmlns:a16="http://schemas.microsoft.com/office/drawing/2014/main" id="{647F64D8-AE66-411D-A08A-8EE7C86DD3B2}"/>
              </a:ext>
            </a:extLst>
          </p:cNvPr>
          <p:cNvGrpSpPr/>
          <p:nvPr/>
        </p:nvGrpSpPr>
        <p:grpSpPr>
          <a:xfrm>
            <a:off x="1431190" y="3703320"/>
            <a:ext cx="952883" cy="370332"/>
            <a:chOff x="2580056" y="4199783"/>
            <a:chExt cx="1270510" cy="493776"/>
          </a:xfrm>
        </p:grpSpPr>
        <p:pic>
          <p:nvPicPr>
            <p:cNvPr id="64" name="Graphic 63">
              <a:extLst>
                <a:ext uri="{FF2B5EF4-FFF2-40B4-BE49-F238E27FC236}">
                  <a16:creationId xmlns:a16="http://schemas.microsoft.com/office/drawing/2014/main" id="{716E6520-A786-410F-9FF6-C01F9A05C78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689224" y="4306486"/>
              <a:ext cx="293370" cy="293370"/>
            </a:xfrm>
            <a:prstGeom prst="rect">
              <a:avLst/>
            </a:prstGeom>
          </p:spPr>
        </p:pic>
        <p:sp>
          <p:nvSpPr>
            <p:cNvPr id="69" name="Oval 68">
              <a:extLst>
                <a:ext uri="{FF2B5EF4-FFF2-40B4-BE49-F238E27FC236}">
                  <a16:creationId xmlns:a16="http://schemas.microsoft.com/office/drawing/2014/main" id="{62A2DC37-1BC7-41A4-95A9-FDFADB764713}"/>
                </a:ext>
              </a:extLst>
            </p:cNvPr>
            <p:cNvSpPr>
              <a:spLocks noChangeAspect="1"/>
            </p:cNvSpPr>
            <p:nvPr/>
          </p:nvSpPr>
          <p:spPr>
            <a:xfrm>
              <a:off x="2580056" y="4199783"/>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70" name="TextBox 69">
              <a:extLst>
                <a:ext uri="{FF2B5EF4-FFF2-40B4-BE49-F238E27FC236}">
                  <a16:creationId xmlns:a16="http://schemas.microsoft.com/office/drawing/2014/main" id="{482EA11B-ECFE-4823-A59E-0C109FF897E6}"/>
                </a:ext>
              </a:extLst>
            </p:cNvPr>
            <p:cNvSpPr txBox="1"/>
            <p:nvPr/>
          </p:nvSpPr>
          <p:spPr>
            <a:xfrm>
              <a:off x="3061461" y="4300590"/>
              <a:ext cx="789105"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SDLC Tool</a:t>
              </a:r>
            </a:p>
            <a:p>
              <a:pPr>
                <a:lnSpc>
                  <a:spcPts val="825"/>
                </a:lnSpc>
              </a:pPr>
              <a:r>
                <a:rPr lang="en-US" sz="788">
                  <a:solidFill>
                    <a:schemeClr val="bg1">
                      <a:lumMod val="50000"/>
                      <a:lumOff val="50000"/>
                    </a:schemeClr>
                  </a:solidFill>
                  <a:latin typeface="Nunito SemiBold" panose="00000700000000000000" pitchFamily="2" charset="0"/>
                </a:rPr>
                <a:t>Accounts</a:t>
              </a:r>
            </a:p>
          </p:txBody>
        </p:sp>
      </p:grpSp>
      <p:grpSp>
        <p:nvGrpSpPr>
          <p:cNvPr id="267" name="Group 266">
            <a:extLst>
              <a:ext uri="{FF2B5EF4-FFF2-40B4-BE49-F238E27FC236}">
                <a16:creationId xmlns:a16="http://schemas.microsoft.com/office/drawing/2014/main" id="{C6F7A6A2-9773-4344-9755-725E0745C4F7}"/>
              </a:ext>
            </a:extLst>
          </p:cNvPr>
          <p:cNvGrpSpPr/>
          <p:nvPr/>
        </p:nvGrpSpPr>
        <p:grpSpPr>
          <a:xfrm>
            <a:off x="238119" y="4121658"/>
            <a:ext cx="914411" cy="370332"/>
            <a:chOff x="504633" y="4825278"/>
            <a:chExt cx="1219214" cy="493776"/>
          </a:xfrm>
        </p:grpSpPr>
        <p:sp>
          <p:nvSpPr>
            <p:cNvPr id="71" name="Oval 70">
              <a:extLst>
                <a:ext uri="{FF2B5EF4-FFF2-40B4-BE49-F238E27FC236}">
                  <a16:creationId xmlns:a16="http://schemas.microsoft.com/office/drawing/2014/main" id="{B3F15937-BBD1-4FC0-A989-F46D7017EB85}"/>
                </a:ext>
              </a:extLst>
            </p:cNvPr>
            <p:cNvSpPr>
              <a:spLocks noChangeAspect="1"/>
            </p:cNvSpPr>
            <p:nvPr/>
          </p:nvSpPr>
          <p:spPr>
            <a:xfrm>
              <a:off x="504633" y="482527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72" name="TextBox 71">
              <a:extLst>
                <a:ext uri="{FF2B5EF4-FFF2-40B4-BE49-F238E27FC236}">
                  <a16:creationId xmlns:a16="http://schemas.microsoft.com/office/drawing/2014/main" id="{E16E09EA-DFC9-44B4-8924-93E247C42E46}"/>
                </a:ext>
              </a:extLst>
            </p:cNvPr>
            <p:cNvSpPr txBox="1"/>
            <p:nvPr/>
          </p:nvSpPr>
          <p:spPr>
            <a:xfrm>
              <a:off x="986038" y="4926085"/>
              <a:ext cx="737809"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Software</a:t>
              </a:r>
            </a:p>
            <a:p>
              <a:pPr>
                <a:lnSpc>
                  <a:spcPts val="825"/>
                </a:lnSpc>
              </a:pPr>
              <a:r>
                <a:rPr lang="en-US" sz="788">
                  <a:solidFill>
                    <a:schemeClr val="bg1">
                      <a:lumMod val="50000"/>
                      <a:lumOff val="50000"/>
                    </a:schemeClr>
                  </a:solidFill>
                  <a:latin typeface="Nunito SemiBold" panose="00000700000000000000" pitchFamily="2" charset="0"/>
                </a:rPr>
                <a:t>Licenses</a:t>
              </a:r>
            </a:p>
          </p:txBody>
        </p:sp>
        <p:pic>
          <p:nvPicPr>
            <p:cNvPr id="80" name="Graphic 79">
              <a:extLst>
                <a:ext uri="{FF2B5EF4-FFF2-40B4-BE49-F238E27FC236}">
                  <a16:creationId xmlns:a16="http://schemas.microsoft.com/office/drawing/2014/main" id="{3A204D85-E045-4697-82FF-51D3A832900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51509" y="4922505"/>
              <a:ext cx="200025" cy="300038"/>
            </a:xfrm>
            <a:prstGeom prst="rect">
              <a:avLst/>
            </a:prstGeom>
          </p:spPr>
        </p:pic>
      </p:grpSp>
      <p:grpSp>
        <p:nvGrpSpPr>
          <p:cNvPr id="274" name="Group 273">
            <a:extLst>
              <a:ext uri="{FF2B5EF4-FFF2-40B4-BE49-F238E27FC236}">
                <a16:creationId xmlns:a16="http://schemas.microsoft.com/office/drawing/2014/main" id="{32473145-468D-422D-8CA2-1837716AA181}"/>
              </a:ext>
            </a:extLst>
          </p:cNvPr>
          <p:cNvGrpSpPr/>
          <p:nvPr/>
        </p:nvGrpSpPr>
        <p:grpSpPr>
          <a:xfrm>
            <a:off x="1431190" y="4546854"/>
            <a:ext cx="837466" cy="370332"/>
            <a:chOff x="2580056" y="5498414"/>
            <a:chExt cx="1116621" cy="493776"/>
          </a:xfrm>
        </p:grpSpPr>
        <p:sp>
          <p:nvSpPr>
            <p:cNvPr id="77" name="Oval 76">
              <a:extLst>
                <a:ext uri="{FF2B5EF4-FFF2-40B4-BE49-F238E27FC236}">
                  <a16:creationId xmlns:a16="http://schemas.microsoft.com/office/drawing/2014/main" id="{31FFEDFE-EEBC-44F0-8C8A-A46A4021CC37}"/>
                </a:ext>
              </a:extLst>
            </p:cNvPr>
            <p:cNvSpPr>
              <a:spLocks noChangeAspect="1"/>
            </p:cNvSpPr>
            <p:nvPr/>
          </p:nvSpPr>
          <p:spPr>
            <a:xfrm>
              <a:off x="2580056" y="5498414"/>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78" name="TextBox 77">
              <a:extLst>
                <a:ext uri="{FF2B5EF4-FFF2-40B4-BE49-F238E27FC236}">
                  <a16:creationId xmlns:a16="http://schemas.microsoft.com/office/drawing/2014/main" id="{78EC820F-BE46-454A-AD1A-5F74AECE27E5}"/>
                </a:ext>
              </a:extLst>
            </p:cNvPr>
            <p:cNvSpPr txBox="1"/>
            <p:nvPr/>
          </p:nvSpPr>
          <p:spPr>
            <a:xfrm>
              <a:off x="3061461" y="5530826"/>
              <a:ext cx="635216"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Team</a:t>
              </a:r>
            </a:p>
            <a:p>
              <a:pPr>
                <a:lnSpc>
                  <a:spcPts val="825"/>
                </a:lnSpc>
              </a:pPr>
              <a:r>
                <a:rPr lang="en-US" sz="788">
                  <a:solidFill>
                    <a:schemeClr val="bg1">
                      <a:lumMod val="50000"/>
                      <a:lumOff val="50000"/>
                    </a:schemeClr>
                  </a:solidFill>
                  <a:latin typeface="Nunito SemiBold" panose="00000700000000000000" pitchFamily="2" charset="0"/>
                </a:rPr>
                <a:t>Project</a:t>
              </a:r>
            </a:p>
            <a:p>
              <a:pPr>
                <a:lnSpc>
                  <a:spcPts val="825"/>
                </a:lnSpc>
              </a:pPr>
              <a:r>
                <a:rPr lang="en-US" sz="788">
                  <a:solidFill>
                    <a:schemeClr val="bg1">
                      <a:lumMod val="50000"/>
                      <a:lumOff val="50000"/>
                    </a:schemeClr>
                  </a:solidFill>
                  <a:latin typeface="Nunito SemiBold" panose="00000700000000000000" pitchFamily="2" charset="0"/>
                </a:rPr>
                <a:t>Plan</a:t>
              </a:r>
            </a:p>
          </p:txBody>
        </p:sp>
        <p:pic>
          <p:nvPicPr>
            <p:cNvPr id="82" name="Graphic 81">
              <a:extLst>
                <a:ext uri="{FF2B5EF4-FFF2-40B4-BE49-F238E27FC236}">
                  <a16:creationId xmlns:a16="http://schemas.microsoft.com/office/drawing/2014/main" id="{6A77CC9F-1597-49F2-B930-E641D60B997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680259" y="5606679"/>
              <a:ext cx="293370" cy="260032"/>
            </a:xfrm>
            <a:prstGeom prst="rect">
              <a:avLst/>
            </a:prstGeom>
          </p:spPr>
        </p:pic>
      </p:grpSp>
      <p:grpSp>
        <p:nvGrpSpPr>
          <p:cNvPr id="273" name="Group 272">
            <a:extLst>
              <a:ext uri="{FF2B5EF4-FFF2-40B4-BE49-F238E27FC236}">
                <a16:creationId xmlns:a16="http://schemas.microsoft.com/office/drawing/2014/main" id="{51CE811C-F205-49E2-B2B3-40A55E9ABD75}"/>
              </a:ext>
            </a:extLst>
          </p:cNvPr>
          <p:cNvGrpSpPr/>
          <p:nvPr/>
        </p:nvGrpSpPr>
        <p:grpSpPr>
          <a:xfrm>
            <a:off x="238120" y="4546854"/>
            <a:ext cx="1041048" cy="370332"/>
            <a:chOff x="504633" y="5498414"/>
            <a:chExt cx="1388064" cy="493776"/>
          </a:xfrm>
        </p:grpSpPr>
        <p:sp>
          <p:nvSpPr>
            <p:cNvPr id="75" name="Oval 74">
              <a:extLst>
                <a:ext uri="{FF2B5EF4-FFF2-40B4-BE49-F238E27FC236}">
                  <a16:creationId xmlns:a16="http://schemas.microsoft.com/office/drawing/2014/main" id="{56A5B9C0-3C9F-48C0-85E6-28B5CC87F96D}"/>
                </a:ext>
              </a:extLst>
            </p:cNvPr>
            <p:cNvSpPr>
              <a:spLocks noChangeAspect="1"/>
            </p:cNvSpPr>
            <p:nvPr/>
          </p:nvSpPr>
          <p:spPr>
            <a:xfrm>
              <a:off x="504633" y="5498414"/>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76" name="TextBox 75">
              <a:extLst>
                <a:ext uri="{FF2B5EF4-FFF2-40B4-BE49-F238E27FC236}">
                  <a16:creationId xmlns:a16="http://schemas.microsoft.com/office/drawing/2014/main" id="{84F5F7F6-5774-42EC-8674-18850CE1FB7C}"/>
                </a:ext>
              </a:extLst>
            </p:cNvPr>
            <p:cNvSpPr txBox="1"/>
            <p:nvPr/>
          </p:nvSpPr>
          <p:spPr>
            <a:xfrm>
              <a:off x="986038" y="5599221"/>
              <a:ext cx="906659"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Access to</a:t>
              </a:r>
            </a:p>
            <a:p>
              <a:pPr>
                <a:lnSpc>
                  <a:spcPts val="825"/>
                </a:lnSpc>
              </a:pPr>
              <a:r>
                <a:rPr lang="en-US" sz="788">
                  <a:solidFill>
                    <a:schemeClr val="bg1">
                      <a:lumMod val="50000"/>
                      <a:lumOff val="50000"/>
                    </a:schemeClr>
                  </a:solidFill>
                  <a:latin typeface="Nunito SemiBold" panose="00000700000000000000" pitchFamily="2" charset="0"/>
                </a:rPr>
                <a:t>Project Wiki</a:t>
              </a:r>
            </a:p>
          </p:txBody>
        </p:sp>
        <p:pic>
          <p:nvPicPr>
            <p:cNvPr id="84" name="Graphic 83">
              <a:extLst>
                <a:ext uri="{FF2B5EF4-FFF2-40B4-BE49-F238E27FC236}">
                  <a16:creationId xmlns:a16="http://schemas.microsoft.com/office/drawing/2014/main" id="{6F3852FF-1962-47CB-92A9-C72F832D66A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01502" y="5610013"/>
              <a:ext cx="300038" cy="253365"/>
            </a:xfrm>
            <a:prstGeom prst="rect">
              <a:avLst/>
            </a:prstGeom>
          </p:spPr>
        </p:pic>
      </p:grpSp>
      <p:grpSp>
        <p:nvGrpSpPr>
          <p:cNvPr id="268" name="Group 267">
            <a:extLst>
              <a:ext uri="{FF2B5EF4-FFF2-40B4-BE49-F238E27FC236}">
                <a16:creationId xmlns:a16="http://schemas.microsoft.com/office/drawing/2014/main" id="{7C1FFDD9-0E83-4C18-B6B0-5A9052FF74BB}"/>
              </a:ext>
            </a:extLst>
          </p:cNvPr>
          <p:cNvGrpSpPr/>
          <p:nvPr/>
        </p:nvGrpSpPr>
        <p:grpSpPr>
          <a:xfrm>
            <a:off x="1431190" y="4121658"/>
            <a:ext cx="949677" cy="370332"/>
            <a:chOff x="2580056" y="4825278"/>
            <a:chExt cx="1266236" cy="493776"/>
          </a:xfrm>
        </p:grpSpPr>
        <p:sp>
          <p:nvSpPr>
            <p:cNvPr id="118" name="Oval 117">
              <a:extLst>
                <a:ext uri="{FF2B5EF4-FFF2-40B4-BE49-F238E27FC236}">
                  <a16:creationId xmlns:a16="http://schemas.microsoft.com/office/drawing/2014/main" id="{68D5836C-EE31-40AE-9EDB-FB1FAD81224B}"/>
                </a:ext>
              </a:extLst>
            </p:cNvPr>
            <p:cNvSpPr>
              <a:spLocks noChangeAspect="1"/>
            </p:cNvSpPr>
            <p:nvPr/>
          </p:nvSpPr>
          <p:spPr>
            <a:xfrm>
              <a:off x="2580056" y="482527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u="sng"/>
            </a:p>
          </p:txBody>
        </p:sp>
        <p:sp>
          <p:nvSpPr>
            <p:cNvPr id="119" name="TextBox 118">
              <a:extLst>
                <a:ext uri="{FF2B5EF4-FFF2-40B4-BE49-F238E27FC236}">
                  <a16:creationId xmlns:a16="http://schemas.microsoft.com/office/drawing/2014/main" id="{0E3F48E8-0BB2-4A1D-94F1-E279D28F4ECA}"/>
                </a:ext>
              </a:extLst>
            </p:cNvPr>
            <p:cNvSpPr txBox="1"/>
            <p:nvPr/>
          </p:nvSpPr>
          <p:spPr>
            <a:xfrm>
              <a:off x="3061461" y="4926085"/>
              <a:ext cx="784831"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Hardware</a:t>
              </a:r>
            </a:p>
            <a:p>
              <a:pPr>
                <a:lnSpc>
                  <a:spcPts val="825"/>
                </a:lnSpc>
              </a:pPr>
              <a:r>
                <a:rPr lang="en-US" sz="788">
                  <a:solidFill>
                    <a:schemeClr val="bg1">
                      <a:lumMod val="50000"/>
                      <a:lumOff val="50000"/>
                    </a:schemeClr>
                  </a:solidFill>
                  <a:latin typeface="Nunito SemiBold" panose="00000700000000000000" pitchFamily="2" charset="0"/>
                </a:rPr>
                <a:t>Tools</a:t>
              </a:r>
            </a:p>
          </p:txBody>
        </p:sp>
        <p:pic>
          <p:nvPicPr>
            <p:cNvPr id="120" name="Graphic 119">
              <a:extLst>
                <a:ext uri="{FF2B5EF4-FFF2-40B4-BE49-F238E27FC236}">
                  <a16:creationId xmlns:a16="http://schemas.microsoft.com/office/drawing/2014/main" id="{D3513B0A-1C98-47DA-ADE8-D4137C90521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90485" y="4931470"/>
              <a:ext cx="326708" cy="300038"/>
            </a:xfrm>
            <a:prstGeom prst="rect">
              <a:avLst/>
            </a:prstGeom>
          </p:spPr>
        </p:pic>
      </p:grpSp>
      <p:grpSp>
        <p:nvGrpSpPr>
          <p:cNvPr id="254" name="Group 253">
            <a:extLst>
              <a:ext uri="{FF2B5EF4-FFF2-40B4-BE49-F238E27FC236}">
                <a16:creationId xmlns:a16="http://schemas.microsoft.com/office/drawing/2014/main" id="{33B194BC-1A34-4ECF-99BF-D92CC6FEC7FF}"/>
              </a:ext>
            </a:extLst>
          </p:cNvPr>
          <p:cNvGrpSpPr/>
          <p:nvPr/>
        </p:nvGrpSpPr>
        <p:grpSpPr>
          <a:xfrm>
            <a:off x="238119" y="2579825"/>
            <a:ext cx="928838" cy="370332"/>
            <a:chOff x="504633" y="2785328"/>
            <a:chExt cx="1238450" cy="493776"/>
          </a:xfrm>
        </p:grpSpPr>
        <p:sp>
          <p:nvSpPr>
            <p:cNvPr id="151" name="Oval 150">
              <a:extLst>
                <a:ext uri="{FF2B5EF4-FFF2-40B4-BE49-F238E27FC236}">
                  <a16:creationId xmlns:a16="http://schemas.microsoft.com/office/drawing/2014/main" id="{DBEBF660-0F0D-4EC3-A8CF-D3CA46F12B00}"/>
                </a:ext>
              </a:extLst>
            </p:cNvPr>
            <p:cNvSpPr>
              <a:spLocks noChangeAspect="1"/>
            </p:cNvSpPr>
            <p:nvPr/>
          </p:nvSpPr>
          <p:spPr>
            <a:xfrm>
              <a:off x="504633" y="278532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a:p>
          </p:txBody>
        </p:sp>
        <p:sp>
          <p:nvSpPr>
            <p:cNvPr id="152" name="TextBox 151">
              <a:extLst>
                <a:ext uri="{FF2B5EF4-FFF2-40B4-BE49-F238E27FC236}">
                  <a16:creationId xmlns:a16="http://schemas.microsoft.com/office/drawing/2014/main" id="{3AD4CA6A-7A60-4701-9485-D66DF0F7655C}"/>
                </a:ext>
              </a:extLst>
            </p:cNvPr>
            <p:cNvSpPr txBox="1"/>
            <p:nvPr/>
          </p:nvSpPr>
          <p:spPr>
            <a:xfrm>
              <a:off x="986038" y="2899315"/>
              <a:ext cx="757045"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Delivery</a:t>
              </a:r>
            </a:p>
            <a:p>
              <a:pPr>
                <a:lnSpc>
                  <a:spcPts val="825"/>
                </a:lnSpc>
              </a:pPr>
              <a:r>
                <a:rPr lang="en-US" sz="788">
                  <a:solidFill>
                    <a:schemeClr val="bg1">
                      <a:lumMod val="50000"/>
                      <a:lumOff val="50000"/>
                    </a:schemeClr>
                  </a:solidFill>
                  <a:latin typeface="Nunito SemiBold" panose="00000700000000000000" pitchFamily="2" charset="0"/>
                </a:rPr>
                <a:t>Structure</a:t>
              </a:r>
            </a:p>
          </p:txBody>
        </p:sp>
        <p:pic>
          <p:nvPicPr>
            <p:cNvPr id="201" name="Graphic 200">
              <a:extLst>
                <a:ext uri="{FF2B5EF4-FFF2-40B4-BE49-F238E27FC236}">
                  <a16:creationId xmlns:a16="http://schemas.microsoft.com/office/drawing/2014/main" id="{6D5CAB6E-D090-48C2-9E81-DE40304D819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71499" y="2896771"/>
              <a:ext cx="360045" cy="280035"/>
            </a:xfrm>
            <a:prstGeom prst="rect">
              <a:avLst/>
            </a:prstGeom>
          </p:spPr>
        </p:pic>
      </p:grpSp>
      <p:grpSp>
        <p:nvGrpSpPr>
          <p:cNvPr id="248" name="Group 247">
            <a:extLst>
              <a:ext uri="{FF2B5EF4-FFF2-40B4-BE49-F238E27FC236}">
                <a16:creationId xmlns:a16="http://schemas.microsoft.com/office/drawing/2014/main" id="{BC482B8F-A1D7-41B4-BC94-229627A9320D}"/>
              </a:ext>
            </a:extLst>
          </p:cNvPr>
          <p:cNvGrpSpPr/>
          <p:nvPr/>
        </p:nvGrpSpPr>
        <p:grpSpPr>
          <a:xfrm>
            <a:off x="238119" y="2154889"/>
            <a:ext cx="949677" cy="370332"/>
            <a:chOff x="504633" y="2138068"/>
            <a:chExt cx="1266236" cy="493776"/>
          </a:xfrm>
        </p:grpSpPr>
        <p:sp>
          <p:nvSpPr>
            <p:cNvPr id="7" name="Oval 6">
              <a:extLst>
                <a:ext uri="{FF2B5EF4-FFF2-40B4-BE49-F238E27FC236}">
                  <a16:creationId xmlns:a16="http://schemas.microsoft.com/office/drawing/2014/main" id="{4EEB5C6F-DE50-4B77-862A-00BADE0F8518}"/>
                </a:ext>
              </a:extLst>
            </p:cNvPr>
            <p:cNvSpPr>
              <a:spLocks noChangeAspect="1"/>
            </p:cNvSpPr>
            <p:nvPr/>
          </p:nvSpPr>
          <p:spPr>
            <a:xfrm>
              <a:off x="504633" y="213806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a:p>
          </p:txBody>
        </p:sp>
        <p:sp>
          <p:nvSpPr>
            <p:cNvPr id="8" name="TextBox 7">
              <a:extLst>
                <a:ext uri="{FF2B5EF4-FFF2-40B4-BE49-F238E27FC236}">
                  <a16:creationId xmlns:a16="http://schemas.microsoft.com/office/drawing/2014/main" id="{D3F3F3F3-CDF9-4D89-AB1C-33C69CA35C1A}"/>
                </a:ext>
              </a:extLst>
            </p:cNvPr>
            <p:cNvSpPr txBox="1"/>
            <p:nvPr/>
          </p:nvSpPr>
          <p:spPr>
            <a:xfrm>
              <a:off x="986038" y="2320449"/>
              <a:ext cx="784831"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Hardware</a:t>
              </a:r>
            </a:p>
          </p:txBody>
        </p:sp>
        <p:pic>
          <p:nvPicPr>
            <p:cNvPr id="205" name="Graphic 204">
              <a:extLst>
                <a:ext uri="{FF2B5EF4-FFF2-40B4-BE49-F238E27FC236}">
                  <a16:creationId xmlns:a16="http://schemas.microsoft.com/office/drawing/2014/main" id="{FA25FE4C-7EFD-46E3-8884-A2AC8CAEF92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18171" y="2256178"/>
              <a:ext cx="266700" cy="266700"/>
            </a:xfrm>
            <a:prstGeom prst="rect">
              <a:avLst/>
            </a:prstGeom>
          </p:spPr>
        </p:pic>
      </p:grpSp>
      <p:sp>
        <p:nvSpPr>
          <p:cNvPr id="287" name="TextBox 286">
            <a:extLst>
              <a:ext uri="{FF2B5EF4-FFF2-40B4-BE49-F238E27FC236}">
                <a16:creationId xmlns:a16="http://schemas.microsoft.com/office/drawing/2014/main" id="{2EE7434C-EC6D-4CA1-9BD4-58760F37BFD1}"/>
              </a:ext>
            </a:extLst>
          </p:cNvPr>
          <p:cNvSpPr txBox="1"/>
          <p:nvPr/>
        </p:nvSpPr>
        <p:spPr>
          <a:xfrm>
            <a:off x="169881" y="3499607"/>
            <a:ext cx="2366296" cy="161583"/>
          </a:xfrm>
          <a:prstGeom prst="rect">
            <a:avLst/>
          </a:prstGeom>
          <a:noFill/>
        </p:spPr>
        <p:txBody>
          <a:bodyPr wrap="square" tIns="0" bIns="0" rtlCol="0" anchor="ctr">
            <a:spAutoFit/>
          </a:bodyPr>
          <a:lstStyle/>
          <a:p>
            <a:pPr algn="ctr"/>
            <a:r>
              <a:rPr lang="en-US" sz="1050">
                <a:solidFill>
                  <a:schemeClr val="tx1">
                    <a:lumMod val="85000"/>
                  </a:schemeClr>
                </a:solidFill>
                <a:latin typeface="Nunito ExtraBold" panose="00000900000000000000" pitchFamily="2" charset="0"/>
              </a:rPr>
              <a:t>Deliverables</a:t>
            </a:r>
            <a:endParaRPr lang="en-US" sz="975">
              <a:solidFill>
                <a:schemeClr val="tx1">
                  <a:lumMod val="85000"/>
                </a:schemeClr>
              </a:solidFill>
              <a:latin typeface="Nunito ExtraBold" panose="00000900000000000000" pitchFamily="2" charset="0"/>
            </a:endParaRPr>
          </a:p>
        </p:txBody>
      </p:sp>
      <p:sp>
        <p:nvSpPr>
          <p:cNvPr id="291" name="TextBox 290">
            <a:extLst>
              <a:ext uri="{FF2B5EF4-FFF2-40B4-BE49-F238E27FC236}">
                <a16:creationId xmlns:a16="http://schemas.microsoft.com/office/drawing/2014/main" id="{84F388E8-FC80-444A-8E4F-D1EC6452FBEC}"/>
              </a:ext>
            </a:extLst>
          </p:cNvPr>
          <p:cNvSpPr txBox="1"/>
          <p:nvPr/>
        </p:nvSpPr>
        <p:spPr>
          <a:xfrm>
            <a:off x="169880" y="1416148"/>
            <a:ext cx="2353247" cy="248209"/>
          </a:xfrm>
          <a:prstGeom prst="rect">
            <a:avLst/>
          </a:prstGeom>
          <a:noFill/>
        </p:spPr>
        <p:txBody>
          <a:bodyPr wrap="square" rtlCol="0" anchor="ctr">
            <a:spAutoFit/>
          </a:bodyPr>
          <a:lstStyle/>
          <a:p>
            <a:pPr algn="ctr" defTabSz="914355">
              <a:buClr>
                <a:srgbClr val="ADADAD"/>
              </a:buClr>
              <a:buSzPct val="150000"/>
              <a:defRPr/>
            </a:pPr>
            <a:r>
              <a:rPr lang="en-US" sz="1013" kern="0">
                <a:solidFill>
                  <a:srgbClr val="E7357E"/>
                </a:solidFill>
                <a:latin typeface="Nunito ExtraBold" panose="00000900000000000000" pitchFamily="2" charset="0"/>
                <a:ea typeface="Nunito"/>
                <a:cs typeface="Nunito"/>
                <a:sym typeface="Arial"/>
              </a:rPr>
              <a:t>Project Setup &amp; Resources</a:t>
            </a:r>
          </a:p>
        </p:txBody>
      </p:sp>
      <p:grpSp>
        <p:nvGrpSpPr>
          <p:cNvPr id="269" name="Group 268">
            <a:extLst>
              <a:ext uri="{FF2B5EF4-FFF2-40B4-BE49-F238E27FC236}">
                <a16:creationId xmlns:a16="http://schemas.microsoft.com/office/drawing/2014/main" id="{045BDE69-B160-45AE-A426-56F350B978D2}"/>
              </a:ext>
            </a:extLst>
          </p:cNvPr>
          <p:cNvGrpSpPr/>
          <p:nvPr/>
        </p:nvGrpSpPr>
        <p:grpSpPr>
          <a:xfrm>
            <a:off x="2709196" y="3703320"/>
            <a:ext cx="946464" cy="370332"/>
            <a:chOff x="4820437" y="4825278"/>
            <a:chExt cx="1261952" cy="493776"/>
          </a:xfrm>
        </p:grpSpPr>
        <p:pic>
          <p:nvPicPr>
            <p:cNvPr id="10" name="Graphic 9">
              <a:extLst>
                <a:ext uri="{FF2B5EF4-FFF2-40B4-BE49-F238E27FC236}">
                  <a16:creationId xmlns:a16="http://schemas.microsoft.com/office/drawing/2014/main" id="{59F273F5-1C77-4420-9F9A-0E700198A372}"/>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938570" y="4932507"/>
              <a:ext cx="293370" cy="280035"/>
            </a:xfrm>
            <a:prstGeom prst="rect">
              <a:avLst/>
            </a:prstGeom>
          </p:spPr>
        </p:pic>
        <p:sp>
          <p:nvSpPr>
            <p:cNvPr id="27" name="Oval 26">
              <a:extLst>
                <a:ext uri="{FF2B5EF4-FFF2-40B4-BE49-F238E27FC236}">
                  <a16:creationId xmlns:a16="http://schemas.microsoft.com/office/drawing/2014/main" id="{A23523D4-CAEF-412A-B840-4866E22AC256}"/>
                </a:ext>
              </a:extLst>
            </p:cNvPr>
            <p:cNvSpPr>
              <a:spLocks noChangeAspect="1"/>
            </p:cNvSpPr>
            <p:nvPr/>
          </p:nvSpPr>
          <p:spPr>
            <a:xfrm>
              <a:off x="4820437" y="482527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u="sng"/>
            </a:p>
          </p:txBody>
        </p:sp>
        <p:sp>
          <p:nvSpPr>
            <p:cNvPr id="28" name="TextBox 27">
              <a:extLst>
                <a:ext uri="{FF2B5EF4-FFF2-40B4-BE49-F238E27FC236}">
                  <a16:creationId xmlns:a16="http://schemas.microsoft.com/office/drawing/2014/main" id="{63F42D69-7B8D-4444-B65C-280E9A57A471}"/>
                </a:ext>
              </a:extLst>
            </p:cNvPr>
            <p:cNvSpPr txBox="1"/>
            <p:nvPr/>
          </p:nvSpPr>
          <p:spPr>
            <a:xfrm>
              <a:off x="5297558" y="4926085"/>
              <a:ext cx="784831"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Hardware</a:t>
              </a:r>
            </a:p>
            <a:p>
              <a:pPr>
                <a:lnSpc>
                  <a:spcPts val="825"/>
                </a:lnSpc>
              </a:pPr>
              <a:r>
                <a:rPr lang="en-US" sz="788">
                  <a:solidFill>
                    <a:schemeClr val="bg1">
                      <a:lumMod val="50000"/>
                      <a:lumOff val="50000"/>
                    </a:schemeClr>
                  </a:solidFill>
                  <a:latin typeface="Nunito SemiBold" panose="00000700000000000000" pitchFamily="2" charset="0"/>
                </a:rPr>
                <a:t>Bring-up</a:t>
              </a:r>
            </a:p>
          </p:txBody>
        </p:sp>
      </p:grpSp>
      <p:grpSp>
        <p:nvGrpSpPr>
          <p:cNvPr id="244" name="Group 243">
            <a:extLst>
              <a:ext uri="{FF2B5EF4-FFF2-40B4-BE49-F238E27FC236}">
                <a16:creationId xmlns:a16="http://schemas.microsoft.com/office/drawing/2014/main" id="{C956EAAF-4D60-4473-A9C1-16C5D85646C9}"/>
              </a:ext>
            </a:extLst>
          </p:cNvPr>
          <p:cNvGrpSpPr/>
          <p:nvPr/>
        </p:nvGrpSpPr>
        <p:grpSpPr>
          <a:xfrm>
            <a:off x="2709197" y="1735074"/>
            <a:ext cx="925625" cy="370332"/>
            <a:chOff x="4820437" y="1468400"/>
            <a:chExt cx="1234166" cy="493776"/>
          </a:xfrm>
        </p:grpSpPr>
        <p:sp>
          <p:nvSpPr>
            <p:cNvPr id="85" name="Oval 84">
              <a:extLst>
                <a:ext uri="{FF2B5EF4-FFF2-40B4-BE49-F238E27FC236}">
                  <a16:creationId xmlns:a16="http://schemas.microsoft.com/office/drawing/2014/main" id="{FD6EB26B-3C74-4B21-AEBE-1AFA4ABBAC51}"/>
                </a:ext>
              </a:extLst>
            </p:cNvPr>
            <p:cNvSpPr>
              <a:spLocks noChangeAspect="1"/>
            </p:cNvSpPr>
            <p:nvPr/>
          </p:nvSpPr>
          <p:spPr>
            <a:xfrm>
              <a:off x="4820437" y="146840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86" name="TextBox 85">
              <a:extLst>
                <a:ext uri="{FF2B5EF4-FFF2-40B4-BE49-F238E27FC236}">
                  <a16:creationId xmlns:a16="http://schemas.microsoft.com/office/drawing/2014/main" id="{96AAD652-1F9A-4F58-B190-92EEF2A3E9E6}"/>
                </a:ext>
              </a:extLst>
            </p:cNvPr>
            <p:cNvSpPr txBox="1"/>
            <p:nvPr/>
          </p:nvSpPr>
          <p:spPr>
            <a:xfrm>
              <a:off x="5297558" y="1582387"/>
              <a:ext cx="757045"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Team</a:t>
              </a:r>
            </a:p>
            <a:p>
              <a:pPr>
                <a:lnSpc>
                  <a:spcPts val="825"/>
                </a:lnSpc>
              </a:pPr>
              <a:r>
                <a:rPr lang="en-US" sz="788">
                  <a:solidFill>
                    <a:schemeClr val="bg1">
                      <a:lumMod val="50000"/>
                      <a:lumOff val="50000"/>
                    </a:schemeClr>
                  </a:solidFill>
                  <a:latin typeface="Nunito SemiBold" panose="00000700000000000000" pitchFamily="2" charset="0"/>
                </a:rPr>
                <a:t>Structure</a:t>
              </a:r>
            </a:p>
          </p:txBody>
        </p:sp>
        <p:pic>
          <p:nvPicPr>
            <p:cNvPr id="110" name="Graphic 109">
              <a:extLst>
                <a:ext uri="{FF2B5EF4-FFF2-40B4-BE49-F238E27FC236}">
                  <a16:creationId xmlns:a16="http://schemas.microsoft.com/office/drawing/2014/main" id="{6047FCAF-B81A-4B89-A8DE-BB059C7A15E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936273" y="1601918"/>
              <a:ext cx="280035" cy="200025"/>
            </a:xfrm>
            <a:prstGeom prst="rect">
              <a:avLst/>
            </a:prstGeom>
          </p:spPr>
        </p:pic>
      </p:grpSp>
      <p:grpSp>
        <p:nvGrpSpPr>
          <p:cNvPr id="256" name="Group 255">
            <a:extLst>
              <a:ext uri="{FF2B5EF4-FFF2-40B4-BE49-F238E27FC236}">
                <a16:creationId xmlns:a16="http://schemas.microsoft.com/office/drawing/2014/main" id="{422BD787-1AB0-4EBF-B8A5-27A1EC02E78E}"/>
              </a:ext>
            </a:extLst>
          </p:cNvPr>
          <p:cNvGrpSpPr/>
          <p:nvPr/>
        </p:nvGrpSpPr>
        <p:grpSpPr>
          <a:xfrm>
            <a:off x="2709196" y="2578608"/>
            <a:ext cx="1050659" cy="370332"/>
            <a:chOff x="4820437" y="2785328"/>
            <a:chExt cx="1400879" cy="493776"/>
          </a:xfrm>
        </p:grpSpPr>
        <p:sp>
          <p:nvSpPr>
            <p:cNvPr id="93" name="Oval 92">
              <a:extLst>
                <a:ext uri="{FF2B5EF4-FFF2-40B4-BE49-F238E27FC236}">
                  <a16:creationId xmlns:a16="http://schemas.microsoft.com/office/drawing/2014/main" id="{5AD248E1-4B22-4B3B-A395-39CED56B92FD}"/>
                </a:ext>
              </a:extLst>
            </p:cNvPr>
            <p:cNvSpPr>
              <a:spLocks noChangeAspect="1"/>
            </p:cNvSpPr>
            <p:nvPr/>
          </p:nvSpPr>
          <p:spPr>
            <a:xfrm>
              <a:off x="4820437" y="278532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94" name="TextBox 93">
              <a:extLst>
                <a:ext uri="{FF2B5EF4-FFF2-40B4-BE49-F238E27FC236}">
                  <a16:creationId xmlns:a16="http://schemas.microsoft.com/office/drawing/2014/main" id="{6045E6F7-98C6-49AC-9ED7-29D94EC80D48}"/>
                </a:ext>
              </a:extLst>
            </p:cNvPr>
            <p:cNvSpPr txBox="1"/>
            <p:nvPr/>
          </p:nvSpPr>
          <p:spPr>
            <a:xfrm>
              <a:off x="5297558" y="2899315"/>
              <a:ext cx="923758"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Recruitment</a:t>
              </a:r>
            </a:p>
            <a:p>
              <a:pPr>
                <a:lnSpc>
                  <a:spcPts val="825"/>
                </a:lnSpc>
              </a:pPr>
              <a:r>
                <a:rPr lang="en-US" sz="788">
                  <a:solidFill>
                    <a:schemeClr val="bg1">
                      <a:lumMod val="50000"/>
                      <a:lumOff val="50000"/>
                    </a:schemeClr>
                  </a:solidFill>
                  <a:latin typeface="Nunito SemiBold" panose="00000700000000000000" pitchFamily="2" charset="0"/>
                </a:rPr>
                <a:t>Process</a:t>
              </a:r>
            </a:p>
          </p:txBody>
        </p:sp>
        <p:pic>
          <p:nvPicPr>
            <p:cNvPr id="112" name="Graphic 111">
              <a:extLst>
                <a:ext uri="{FF2B5EF4-FFF2-40B4-BE49-F238E27FC236}">
                  <a16:creationId xmlns:a16="http://schemas.microsoft.com/office/drawing/2014/main" id="{691C28B1-28F9-413B-B78E-0AAA2E3FAB9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946274" y="2894473"/>
              <a:ext cx="260032" cy="266700"/>
            </a:xfrm>
            <a:prstGeom prst="rect">
              <a:avLst/>
            </a:prstGeom>
          </p:spPr>
        </p:pic>
      </p:grpSp>
      <p:grpSp>
        <p:nvGrpSpPr>
          <p:cNvPr id="257" name="Group 256">
            <a:extLst>
              <a:ext uri="{FF2B5EF4-FFF2-40B4-BE49-F238E27FC236}">
                <a16:creationId xmlns:a16="http://schemas.microsoft.com/office/drawing/2014/main" id="{CCCB4AD8-D0C3-4E41-BBFB-D3A70CAF2036}"/>
              </a:ext>
            </a:extLst>
          </p:cNvPr>
          <p:cNvGrpSpPr/>
          <p:nvPr/>
        </p:nvGrpSpPr>
        <p:grpSpPr>
          <a:xfrm>
            <a:off x="3868484" y="2579825"/>
            <a:ext cx="997708" cy="370332"/>
            <a:chOff x="6447091" y="2785328"/>
            <a:chExt cx="1330277" cy="493776"/>
          </a:xfrm>
        </p:grpSpPr>
        <p:sp>
          <p:nvSpPr>
            <p:cNvPr id="95" name="Oval 94">
              <a:extLst>
                <a:ext uri="{FF2B5EF4-FFF2-40B4-BE49-F238E27FC236}">
                  <a16:creationId xmlns:a16="http://schemas.microsoft.com/office/drawing/2014/main" id="{57BCF21E-6AA6-47BB-AB02-4D23EAA1EDF6}"/>
                </a:ext>
              </a:extLst>
            </p:cNvPr>
            <p:cNvSpPr>
              <a:spLocks noChangeAspect="1"/>
            </p:cNvSpPr>
            <p:nvPr/>
          </p:nvSpPr>
          <p:spPr>
            <a:xfrm>
              <a:off x="6447091" y="278532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96" name="TextBox 95">
              <a:extLst>
                <a:ext uri="{FF2B5EF4-FFF2-40B4-BE49-F238E27FC236}">
                  <a16:creationId xmlns:a16="http://schemas.microsoft.com/office/drawing/2014/main" id="{EDF3CB16-54BE-49CB-870F-8EE4C7DBC734}"/>
                </a:ext>
              </a:extLst>
            </p:cNvPr>
            <p:cNvSpPr txBox="1"/>
            <p:nvPr/>
          </p:nvSpPr>
          <p:spPr>
            <a:xfrm>
              <a:off x="6926280" y="2899315"/>
              <a:ext cx="851088"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Knowledge</a:t>
              </a:r>
            </a:p>
            <a:p>
              <a:pPr>
                <a:lnSpc>
                  <a:spcPts val="825"/>
                </a:lnSpc>
              </a:pPr>
              <a:r>
                <a:rPr lang="en-US" sz="788">
                  <a:solidFill>
                    <a:schemeClr val="bg1">
                      <a:lumMod val="50000"/>
                      <a:lumOff val="50000"/>
                    </a:schemeClr>
                  </a:solidFill>
                  <a:latin typeface="Nunito SemiBold" panose="00000700000000000000" pitchFamily="2" charset="0"/>
                </a:rPr>
                <a:t>Transfer</a:t>
              </a:r>
            </a:p>
          </p:txBody>
        </p:sp>
        <p:pic>
          <p:nvPicPr>
            <p:cNvPr id="114" name="Graphic 113">
              <a:extLst>
                <a:ext uri="{FF2B5EF4-FFF2-40B4-BE49-F238E27FC236}">
                  <a16:creationId xmlns:a16="http://schemas.microsoft.com/office/drawing/2014/main" id="{73438763-3B5E-4271-9BD2-B3F60893BD5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546258" y="2913440"/>
              <a:ext cx="313373" cy="246697"/>
            </a:xfrm>
            <a:prstGeom prst="rect">
              <a:avLst/>
            </a:prstGeom>
          </p:spPr>
        </p:pic>
      </p:grpSp>
      <p:grpSp>
        <p:nvGrpSpPr>
          <p:cNvPr id="251" name="Group 250">
            <a:extLst>
              <a:ext uri="{FF2B5EF4-FFF2-40B4-BE49-F238E27FC236}">
                <a16:creationId xmlns:a16="http://schemas.microsoft.com/office/drawing/2014/main" id="{B774F64D-1896-478B-8E6F-F9E44EB93F1A}"/>
              </a:ext>
            </a:extLst>
          </p:cNvPr>
          <p:cNvGrpSpPr/>
          <p:nvPr/>
        </p:nvGrpSpPr>
        <p:grpSpPr>
          <a:xfrm>
            <a:off x="3868486" y="2160270"/>
            <a:ext cx="1029768" cy="370332"/>
            <a:chOff x="6447091" y="2138068"/>
            <a:chExt cx="1373023" cy="493776"/>
          </a:xfrm>
        </p:grpSpPr>
        <p:sp>
          <p:nvSpPr>
            <p:cNvPr id="91" name="Oval 90">
              <a:extLst>
                <a:ext uri="{FF2B5EF4-FFF2-40B4-BE49-F238E27FC236}">
                  <a16:creationId xmlns:a16="http://schemas.microsoft.com/office/drawing/2014/main" id="{423C5553-59DD-4B1D-9D58-D2680A8A9495}"/>
                </a:ext>
              </a:extLst>
            </p:cNvPr>
            <p:cNvSpPr>
              <a:spLocks noChangeAspect="1"/>
            </p:cNvSpPr>
            <p:nvPr/>
          </p:nvSpPr>
          <p:spPr>
            <a:xfrm>
              <a:off x="6447091" y="213806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92" name="TextBox 91">
              <a:extLst>
                <a:ext uri="{FF2B5EF4-FFF2-40B4-BE49-F238E27FC236}">
                  <a16:creationId xmlns:a16="http://schemas.microsoft.com/office/drawing/2014/main" id="{8A2403E6-EE71-461E-9AF4-0B7F2D322560}"/>
                </a:ext>
              </a:extLst>
            </p:cNvPr>
            <p:cNvSpPr txBox="1"/>
            <p:nvPr/>
          </p:nvSpPr>
          <p:spPr>
            <a:xfrm>
              <a:off x="6926280" y="2320449"/>
              <a:ext cx="893834"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Team Setup</a:t>
              </a:r>
            </a:p>
          </p:txBody>
        </p:sp>
        <p:pic>
          <p:nvPicPr>
            <p:cNvPr id="116" name="Graphic 115">
              <a:extLst>
                <a:ext uri="{FF2B5EF4-FFF2-40B4-BE49-F238E27FC236}">
                  <a16:creationId xmlns:a16="http://schemas.microsoft.com/office/drawing/2014/main" id="{2649C479-0C32-4E56-9F13-F1CEE647FBA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6527292" y="2242618"/>
              <a:ext cx="333375" cy="240030"/>
            </a:xfrm>
            <a:prstGeom prst="rect">
              <a:avLst/>
            </a:prstGeom>
          </p:spPr>
        </p:pic>
      </p:grpSp>
      <p:grpSp>
        <p:nvGrpSpPr>
          <p:cNvPr id="250" name="Group 249">
            <a:extLst>
              <a:ext uri="{FF2B5EF4-FFF2-40B4-BE49-F238E27FC236}">
                <a16:creationId xmlns:a16="http://schemas.microsoft.com/office/drawing/2014/main" id="{92B8DFAB-6C04-46AD-A26C-9BCE5E7EA13D}"/>
              </a:ext>
            </a:extLst>
          </p:cNvPr>
          <p:cNvGrpSpPr/>
          <p:nvPr/>
        </p:nvGrpSpPr>
        <p:grpSpPr>
          <a:xfrm>
            <a:off x="2709196" y="2160270"/>
            <a:ext cx="1045850" cy="370332"/>
            <a:chOff x="4820437" y="2138068"/>
            <a:chExt cx="1394466" cy="493776"/>
          </a:xfrm>
        </p:grpSpPr>
        <p:sp>
          <p:nvSpPr>
            <p:cNvPr id="89" name="Oval 88">
              <a:extLst>
                <a:ext uri="{FF2B5EF4-FFF2-40B4-BE49-F238E27FC236}">
                  <a16:creationId xmlns:a16="http://schemas.microsoft.com/office/drawing/2014/main" id="{DB86268C-E0D1-4F48-8F74-F397841FACC0}"/>
                </a:ext>
              </a:extLst>
            </p:cNvPr>
            <p:cNvSpPr>
              <a:spLocks noChangeAspect="1"/>
            </p:cNvSpPr>
            <p:nvPr/>
          </p:nvSpPr>
          <p:spPr>
            <a:xfrm>
              <a:off x="4820437" y="213806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90" name="TextBox 89">
              <a:extLst>
                <a:ext uri="{FF2B5EF4-FFF2-40B4-BE49-F238E27FC236}">
                  <a16:creationId xmlns:a16="http://schemas.microsoft.com/office/drawing/2014/main" id="{E1EEA2DD-B95B-42B7-B1BE-FAC5C0B3AF18}"/>
                </a:ext>
              </a:extLst>
            </p:cNvPr>
            <p:cNvSpPr txBox="1"/>
            <p:nvPr/>
          </p:nvSpPr>
          <p:spPr>
            <a:xfrm>
              <a:off x="5297558" y="2252055"/>
              <a:ext cx="917345"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Tools</a:t>
              </a:r>
            </a:p>
            <a:p>
              <a:pPr>
                <a:lnSpc>
                  <a:spcPts val="825"/>
                </a:lnSpc>
              </a:pPr>
              <a:r>
                <a:rPr lang="en-US" sz="788">
                  <a:solidFill>
                    <a:schemeClr val="bg1">
                      <a:lumMod val="50000"/>
                      <a:lumOff val="50000"/>
                    </a:schemeClr>
                  </a:solidFill>
                  <a:latin typeface="Nunito SemiBold" panose="00000700000000000000" pitchFamily="2" charset="0"/>
                </a:rPr>
                <a:t>Deployment</a:t>
              </a:r>
            </a:p>
          </p:txBody>
        </p:sp>
        <p:pic>
          <p:nvPicPr>
            <p:cNvPr id="122" name="Graphic 121">
              <a:extLst>
                <a:ext uri="{FF2B5EF4-FFF2-40B4-BE49-F238E27FC236}">
                  <a16:creationId xmlns:a16="http://schemas.microsoft.com/office/drawing/2014/main" id="{EC2115DD-805D-49A9-B539-B393892576D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949608" y="2282848"/>
              <a:ext cx="253365" cy="213360"/>
            </a:xfrm>
            <a:prstGeom prst="rect">
              <a:avLst/>
            </a:prstGeom>
          </p:spPr>
        </p:pic>
      </p:grpSp>
      <p:grpSp>
        <p:nvGrpSpPr>
          <p:cNvPr id="265" name="Group 264">
            <a:extLst>
              <a:ext uri="{FF2B5EF4-FFF2-40B4-BE49-F238E27FC236}">
                <a16:creationId xmlns:a16="http://schemas.microsoft.com/office/drawing/2014/main" id="{5BA77591-00DE-4E6D-8A41-8DD8F047FDB4}"/>
              </a:ext>
            </a:extLst>
          </p:cNvPr>
          <p:cNvGrpSpPr/>
          <p:nvPr/>
        </p:nvGrpSpPr>
        <p:grpSpPr>
          <a:xfrm>
            <a:off x="2709197" y="3284982"/>
            <a:ext cx="914404" cy="370332"/>
            <a:chOff x="4820437" y="4199783"/>
            <a:chExt cx="1219205" cy="493776"/>
          </a:xfrm>
        </p:grpSpPr>
        <p:sp>
          <p:nvSpPr>
            <p:cNvPr id="97" name="Oval 96">
              <a:extLst>
                <a:ext uri="{FF2B5EF4-FFF2-40B4-BE49-F238E27FC236}">
                  <a16:creationId xmlns:a16="http://schemas.microsoft.com/office/drawing/2014/main" id="{A4239CB4-8EED-4353-8D43-CD3D8C5F1B9A}"/>
                </a:ext>
              </a:extLst>
            </p:cNvPr>
            <p:cNvSpPr>
              <a:spLocks noChangeAspect="1"/>
            </p:cNvSpPr>
            <p:nvPr/>
          </p:nvSpPr>
          <p:spPr>
            <a:xfrm>
              <a:off x="4820437" y="4199783"/>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98" name="TextBox 97">
              <a:extLst>
                <a:ext uri="{FF2B5EF4-FFF2-40B4-BE49-F238E27FC236}">
                  <a16:creationId xmlns:a16="http://schemas.microsoft.com/office/drawing/2014/main" id="{766FC1A1-7111-4A36-830A-655F3CB2622B}"/>
                </a:ext>
              </a:extLst>
            </p:cNvPr>
            <p:cNvSpPr txBox="1"/>
            <p:nvPr/>
          </p:nvSpPr>
          <p:spPr>
            <a:xfrm>
              <a:off x="5297558" y="4232195"/>
              <a:ext cx="742084"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Initial</a:t>
              </a:r>
            </a:p>
            <a:p>
              <a:pPr>
                <a:lnSpc>
                  <a:spcPts val="825"/>
                </a:lnSpc>
              </a:pPr>
              <a:r>
                <a:rPr lang="en-US" sz="788">
                  <a:solidFill>
                    <a:schemeClr val="bg1">
                      <a:lumMod val="50000"/>
                      <a:lumOff val="50000"/>
                    </a:schemeClr>
                  </a:solidFill>
                  <a:latin typeface="Nunito SemiBold" panose="00000700000000000000" pitchFamily="2" charset="0"/>
                </a:rPr>
                <a:t>Ramp-up</a:t>
              </a:r>
            </a:p>
            <a:p>
              <a:pPr>
                <a:lnSpc>
                  <a:spcPts val="825"/>
                </a:lnSpc>
              </a:pPr>
              <a:r>
                <a:rPr lang="en-US" sz="788">
                  <a:solidFill>
                    <a:schemeClr val="bg1">
                      <a:lumMod val="50000"/>
                      <a:lumOff val="50000"/>
                    </a:schemeClr>
                  </a:solidFill>
                  <a:latin typeface="Nunito SemiBold" panose="00000700000000000000" pitchFamily="2" charset="0"/>
                </a:rPr>
                <a:t>Plan</a:t>
              </a:r>
            </a:p>
          </p:txBody>
        </p:sp>
        <p:pic>
          <p:nvPicPr>
            <p:cNvPr id="124" name="Graphic 123">
              <a:extLst>
                <a:ext uri="{FF2B5EF4-FFF2-40B4-BE49-F238E27FC236}">
                  <a16:creationId xmlns:a16="http://schemas.microsoft.com/office/drawing/2014/main" id="{7934486C-B743-41CE-9102-D6F236F2959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920640" y="4328050"/>
              <a:ext cx="293370" cy="220028"/>
            </a:xfrm>
            <a:prstGeom prst="rect">
              <a:avLst/>
            </a:prstGeom>
          </p:spPr>
        </p:pic>
      </p:grpSp>
      <p:grpSp>
        <p:nvGrpSpPr>
          <p:cNvPr id="275" name="Group 274">
            <a:extLst>
              <a:ext uri="{FF2B5EF4-FFF2-40B4-BE49-F238E27FC236}">
                <a16:creationId xmlns:a16="http://schemas.microsoft.com/office/drawing/2014/main" id="{B9436D14-18B8-40E9-9C0B-CCA5522BFDA7}"/>
              </a:ext>
            </a:extLst>
          </p:cNvPr>
          <p:cNvGrpSpPr/>
          <p:nvPr/>
        </p:nvGrpSpPr>
        <p:grpSpPr>
          <a:xfrm>
            <a:off x="3868484" y="3703320"/>
            <a:ext cx="888756" cy="370332"/>
            <a:chOff x="4820437" y="5498414"/>
            <a:chExt cx="1185008" cy="493776"/>
          </a:xfrm>
        </p:grpSpPr>
        <p:sp>
          <p:nvSpPr>
            <p:cNvPr id="105" name="Oval 104">
              <a:extLst>
                <a:ext uri="{FF2B5EF4-FFF2-40B4-BE49-F238E27FC236}">
                  <a16:creationId xmlns:a16="http://schemas.microsoft.com/office/drawing/2014/main" id="{A25247BC-78F8-4645-AC2F-7942AAA54F09}"/>
                </a:ext>
              </a:extLst>
            </p:cNvPr>
            <p:cNvSpPr>
              <a:spLocks noChangeAspect="1"/>
            </p:cNvSpPr>
            <p:nvPr/>
          </p:nvSpPr>
          <p:spPr>
            <a:xfrm>
              <a:off x="4820437" y="5498414"/>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06" name="TextBox 105">
              <a:extLst>
                <a:ext uri="{FF2B5EF4-FFF2-40B4-BE49-F238E27FC236}">
                  <a16:creationId xmlns:a16="http://schemas.microsoft.com/office/drawing/2014/main" id="{DD40263B-742B-4BCE-8EBB-F2F94B075D4E}"/>
                </a:ext>
              </a:extLst>
            </p:cNvPr>
            <p:cNvSpPr txBox="1"/>
            <p:nvPr/>
          </p:nvSpPr>
          <p:spPr>
            <a:xfrm>
              <a:off x="5297558" y="5530826"/>
              <a:ext cx="707887"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Team</a:t>
              </a:r>
            </a:p>
            <a:p>
              <a:pPr>
                <a:lnSpc>
                  <a:spcPts val="825"/>
                </a:lnSpc>
              </a:pPr>
              <a:r>
                <a:rPr lang="en-US" sz="788">
                  <a:solidFill>
                    <a:schemeClr val="bg1">
                      <a:lumMod val="50000"/>
                      <a:lumOff val="50000"/>
                    </a:schemeClr>
                  </a:solidFill>
                  <a:latin typeface="Nunito SemiBold" panose="00000700000000000000" pitchFamily="2" charset="0"/>
                </a:rPr>
                <a:t>Scale-up</a:t>
              </a:r>
            </a:p>
            <a:p>
              <a:pPr>
                <a:lnSpc>
                  <a:spcPts val="825"/>
                </a:lnSpc>
              </a:pPr>
              <a:r>
                <a:rPr lang="en-US" sz="788">
                  <a:solidFill>
                    <a:schemeClr val="bg1">
                      <a:lumMod val="50000"/>
                      <a:lumOff val="50000"/>
                    </a:schemeClr>
                  </a:solidFill>
                  <a:latin typeface="Nunito SemiBold" panose="00000700000000000000" pitchFamily="2" charset="0"/>
                </a:rPr>
                <a:t>Process</a:t>
              </a:r>
            </a:p>
          </p:txBody>
        </p:sp>
        <p:pic>
          <p:nvPicPr>
            <p:cNvPr id="128" name="Graphic 127">
              <a:extLst>
                <a:ext uri="{FF2B5EF4-FFF2-40B4-BE49-F238E27FC236}">
                  <a16:creationId xmlns:a16="http://schemas.microsoft.com/office/drawing/2014/main" id="{4AB80423-16B9-48FA-AC9E-7E49E847E751}"/>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4931903" y="5636683"/>
              <a:ext cx="306705" cy="200025"/>
            </a:xfrm>
            <a:prstGeom prst="rect">
              <a:avLst/>
            </a:prstGeom>
          </p:spPr>
        </p:pic>
      </p:grpSp>
      <p:grpSp>
        <p:nvGrpSpPr>
          <p:cNvPr id="278" name="Group 277">
            <a:extLst>
              <a:ext uri="{FF2B5EF4-FFF2-40B4-BE49-F238E27FC236}">
                <a16:creationId xmlns:a16="http://schemas.microsoft.com/office/drawing/2014/main" id="{7A7045AA-6443-48F7-A1EE-7C2885F59189}"/>
              </a:ext>
            </a:extLst>
          </p:cNvPr>
          <p:cNvGrpSpPr/>
          <p:nvPr/>
        </p:nvGrpSpPr>
        <p:grpSpPr>
          <a:xfrm>
            <a:off x="2709198" y="4546854"/>
            <a:ext cx="1029768" cy="370332"/>
            <a:chOff x="6447091" y="6167539"/>
            <a:chExt cx="1373023" cy="493776"/>
          </a:xfrm>
        </p:grpSpPr>
        <p:pic>
          <p:nvPicPr>
            <p:cNvPr id="126" name="Graphic 125">
              <a:extLst>
                <a:ext uri="{FF2B5EF4-FFF2-40B4-BE49-F238E27FC236}">
                  <a16:creationId xmlns:a16="http://schemas.microsoft.com/office/drawing/2014/main" id="{5EF2AF29-1FEF-4353-B7A8-F701009E8E0F}"/>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6536257" y="6320404"/>
              <a:ext cx="333375" cy="206693"/>
            </a:xfrm>
            <a:prstGeom prst="rect">
              <a:avLst/>
            </a:prstGeom>
          </p:spPr>
        </p:pic>
        <p:sp>
          <p:nvSpPr>
            <p:cNvPr id="133" name="Oval 132">
              <a:extLst>
                <a:ext uri="{FF2B5EF4-FFF2-40B4-BE49-F238E27FC236}">
                  <a16:creationId xmlns:a16="http://schemas.microsoft.com/office/drawing/2014/main" id="{0983176D-BFE5-4B3E-B892-39AB78B008CA}"/>
                </a:ext>
              </a:extLst>
            </p:cNvPr>
            <p:cNvSpPr>
              <a:spLocks noChangeAspect="1"/>
            </p:cNvSpPr>
            <p:nvPr/>
          </p:nvSpPr>
          <p:spPr>
            <a:xfrm>
              <a:off x="6447091" y="6167539"/>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34" name="TextBox 133">
              <a:extLst>
                <a:ext uri="{FF2B5EF4-FFF2-40B4-BE49-F238E27FC236}">
                  <a16:creationId xmlns:a16="http://schemas.microsoft.com/office/drawing/2014/main" id="{4D0D7835-1970-4B8B-903E-D3AF456341D6}"/>
                </a:ext>
              </a:extLst>
            </p:cNvPr>
            <p:cNvSpPr txBox="1"/>
            <p:nvPr/>
          </p:nvSpPr>
          <p:spPr>
            <a:xfrm>
              <a:off x="6926280" y="6268346"/>
              <a:ext cx="89383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Team</a:t>
              </a:r>
            </a:p>
            <a:p>
              <a:pPr>
                <a:lnSpc>
                  <a:spcPts val="825"/>
                </a:lnSpc>
              </a:pPr>
              <a:r>
                <a:rPr lang="en-US" sz="788">
                  <a:solidFill>
                    <a:schemeClr val="bg1">
                      <a:lumMod val="50000"/>
                      <a:lumOff val="50000"/>
                    </a:schemeClr>
                  </a:solidFill>
                  <a:latin typeface="Nunito SemiBold" panose="00000700000000000000" pitchFamily="2" charset="0"/>
                </a:rPr>
                <a:t>Onboarding</a:t>
              </a:r>
            </a:p>
          </p:txBody>
        </p:sp>
      </p:grpSp>
      <p:grpSp>
        <p:nvGrpSpPr>
          <p:cNvPr id="276" name="Group 275">
            <a:extLst>
              <a:ext uri="{FF2B5EF4-FFF2-40B4-BE49-F238E27FC236}">
                <a16:creationId xmlns:a16="http://schemas.microsoft.com/office/drawing/2014/main" id="{D55AA70C-2C75-44EA-B0DF-0E2C6C0F28A7}"/>
              </a:ext>
            </a:extLst>
          </p:cNvPr>
          <p:cNvGrpSpPr/>
          <p:nvPr/>
        </p:nvGrpSpPr>
        <p:grpSpPr>
          <a:xfrm>
            <a:off x="2709196" y="4121658"/>
            <a:ext cx="970457" cy="370332"/>
            <a:chOff x="6447091" y="5498414"/>
            <a:chExt cx="1293942" cy="493776"/>
          </a:xfrm>
        </p:grpSpPr>
        <p:sp>
          <p:nvSpPr>
            <p:cNvPr id="107" name="Oval 106">
              <a:extLst>
                <a:ext uri="{FF2B5EF4-FFF2-40B4-BE49-F238E27FC236}">
                  <a16:creationId xmlns:a16="http://schemas.microsoft.com/office/drawing/2014/main" id="{3BDD0127-1FC0-4A42-B47F-7B3E6C4539C5}"/>
                </a:ext>
              </a:extLst>
            </p:cNvPr>
            <p:cNvSpPr>
              <a:spLocks noChangeAspect="1"/>
            </p:cNvSpPr>
            <p:nvPr/>
          </p:nvSpPr>
          <p:spPr>
            <a:xfrm>
              <a:off x="6447091" y="5498414"/>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08" name="TextBox 107">
              <a:extLst>
                <a:ext uri="{FF2B5EF4-FFF2-40B4-BE49-F238E27FC236}">
                  <a16:creationId xmlns:a16="http://schemas.microsoft.com/office/drawing/2014/main" id="{4E2AE051-B1FC-4217-AB16-8EB19538486A}"/>
                </a:ext>
              </a:extLst>
            </p:cNvPr>
            <p:cNvSpPr txBox="1"/>
            <p:nvPr/>
          </p:nvSpPr>
          <p:spPr>
            <a:xfrm>
              <a:off x="6926280" y="5599221"/>
              <a:ext cx="814753"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HR</a:t>
              </a:r>
            </a:p>
            <a:p>
              <a:pPr>
                <a:lnSpc>
                  <a:spcPts val="825"/>
                </a:lnSpc>
              </a:pPr>
              <a:r>
                <a:rPr lang="en-US" sz="788">
                  <a:solidFill>
                    <a:schemeClr val="bg1">
                      <a:lumMod val="50000"/>
                      <a:lumOff val="50000"/>
                    </a:schemeClr>
                  </a:solidFill>
                  <a:latin typeface="Nunito SemiBold" panose="00000700000000000000" pitchFamily="2" charset="0"/>
                </a:rPr>
                <a:t>Interviews</a:t>
              </a:r>
            </a:p>
          </p:txBody>
        </p:sp>
        <p:pic>
          <p:nvPicPr>
            <p:cNvPr id="136" name="Graphic 135">
              <a:extLst>
                <a:ext uri="{FF2B5EF4-FFF2-40B4-BE49-F238E27FC236}">
                  <a16:creationId xmlns:a16="http://schemas.microsoft.com/office/drawing/2014/main" id="{4FE1385F-8CB9-4F82-92E8-E79345CAC772}"/>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6560629" y="5603345"/>
              <a:ext cx="266700" cy="266700"/>
            </a:xfrm>
            <a:prstGeom prst="rect">
              <a:avLst/>
            </a:prstGeom>
          </p:spPr>
        </p:pic>
      </p:grpSp>
      <p:grpSp>
        <p:nvGrpSpPr>
          <p:cNvPr id="277" name="Group 276">
            <a:extLst>
              <a:ext uri="{FF2B5EF4-FFF2-40B4-BE49-F238E27FC236}">
                <a16:creationId xmlns:a16="http://schemas.microsoft.com/office/drawing/2014/main" id="{33BD512F-01B8-417A-96F8-B8DACB31897D}"/>
              </a:ext>
            </a:extLst>
          </p:cNvPr>
          <p:cNvGrpSpPr/>
          <p:nvPr/>
        </p:nvGrpSpPr>
        <p:grpSpPr>
          <a:xfrm>
            <a:off x="3868484" y="4121658"/>
            <a:ext cx="956082" cy="370332"/>
            <a:chOff x="4820437" y="6167539"/>
            <a:chExt cx="1274775" cy="493776"/>
          </a:xfrm>
        </p:grpSpPr>
        <p:sp>
          <p:nvSpPr>
            <p:cNvPr id="101" name="Oval 100">
              <a:extLst>
                <a:ext uri="{FF2B5EF4-FFF2-40B4-BE49-F238E27FC236}">
                  <a16:creationId xmlns:a16="http://schemas.microsoft.com/office/drawing/2014/main" id="{4FCD65C8-72E3-4784-B57A-2D792D8BA683}"/>
                </a:ext>
              </a:extLst>
            </p:cNvPr>
            <p:cNvSpPr>
              <a:spLocks noChangeAspect="1"/>
            </p:cNvSpPr>
            <p:nvPr/>
          </p:nvSpPr>
          <p:spPr>
            <a:xfrm>
              <a:off x="4820437" y="6167539"/>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02" name="TextBox 101">
              <a:extLst>
                <a:ext uri="{FF2B5EF4-FFF2-40B4-BE49-F238E27FC236}">
                  <a16:creationId xmlns:a16="http://schemas.microsoft.com/office/drawing/2014/main" id="{3C30F444-F417-49E8-AB86-54F26911A3FD}"/>
                </a:ext>
              </a:extLst>
            </p:cNvPr>
            <p:cNvSpPr txBox="1"/>
            <p:nvPr/>
          </p:nvSpPr>
          <p:spPr>
            <a:xfrm>
              <a:off x="5297558" y="6268346"/>
              <a:ext cx="79765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Technical</a:t>
              </a:r>
            </a:p>
            <a:p>
              <a:pPr>
                <a:lnSpc>
                  <a:spcPts val="825"/>
                </a:lnSpc>
              </a:pPr>
              <a:r>
                <a:rPr lang="en-US" sz="788">
                  <a:solidFill>
                    <a:schemeClr val="bg1">
                      <a:lumMod val="50000"/>
                      <a:lumOff val="50000"/>
                    </a:schemeClr>
                  </a:solidFill>
                  <a:latin typeface="Nunito SemiBold" panose="00000700000000000000" pitchFamily="2" charset="0"/>
                </a:rPr>
                <a:t>Validation</a:t>
              </a:r>
            </a:p>
          </p:txBody>
        </p:sp>
        <p:pic>
          <p:nvPicPr>
            <p:cNvPr id="193" name="Graphic 192">
              <a:extLst>
                <a:ext uri="{FF2B5EF4-FFF2-40B4-BE49-F238E27FC236}">
                  <a16:creationId xmlns:a16="http://schemas.microsoft.com/office/drawing/2014/main" id="{50CC4318-8D17-4F6A-B380-47B88356749A}"/>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4916270" y="6268100"/>
              <a:ext cx="320040" cy="293370"/>
            </a:xfrm>
            <a:prstGeom prst="rect">
              <a:avLst/>
            </a:prstGeom>
          </p:spPr>
        </p:pic>
      </p:grpSp>
      <p:sp>
        <p:nvSpPr>
          <p:cNvPr id="288" name="TextBox 287">
            <a:extLst>
              <a:ext uri="{FF2B5EF4-FFF2-40B4-BE49-F238E27FC236}">
                <a16:creationId xmlns:a16="http://schemas.microsoft.com/office/drawing/2014/main" id="{AFC1C273-DF1F-44AC-A272-61584E560568}"/>
              </a:ext>
            </a:extLst>
          </p:cNvPr>
          <p:cNvSpPr txBox="1"/>
          <p:nvPr/>
        </p:nvSpPr>
        <p:spPr>
          <a:xfrm>
            <a:off x="2639182" y="3084016"/>
            <a:ext cx="2335255" cy="161583"/>
          </a:xfrm>
          <a:prstGeom prst="rect">
            <a:avLst/>
          </a:prstGeom>
          <a:noFill/>
        </p:spPr>
        <p:txBody>
          <a:bodyPr wrap="square" tIns="0" bIns="0" rtlCol="0" anchor="ctr">
            <a:spAutoFit/>
          </a:bodyPr>
          <a:lstStyle/>
          <a:p>
            <a:pPr algn="ctr"/>
            <a:r>
              <a:rPr lang="en-US" sz="1050">
                <a:solidFill>
                  <a:schemeClr val="tx1">
                    <a:lumMod val="85000"/>
                  </a:schemeClr>
                </a:solidFill>
                <a:latin typeface="Nunito ExtraBold" panose="00000900000000000000" pitchFamily="2" charset="0"/>
              </a:rPr>
              <a:t>Deliverables</a:t>
            </a:r>
            <a:endParaRPr lang="en-US" sz="975">
              <a:solidFill>
                <a:schemeClr val="tx1">
                  <a:lumMod val="85000"/>
                </a:schemeClr>
              </a:solidFill>
              <a:latin typeface="Nunito ExtraBold" panose="00000900000000000000" pitchFamily="2" charset="0"/>
            </a:endParaRPr>
          </a:p>
        </p:txBody>
      </p:sp>
      <p:sp>
        <p:nvSpPr>
          <p:cNvPr id="292" name="TextBox 291">
            <a:extLst>
              <a:ext uri="{FF2B5EF4-FFF2-40B4-BE49-F238E27FC236}">
                <a16:creationId xmlns:a16="http://schemas.microsoft.com/office/drawing/2014/main" id="{AE6095BE-D9F4-490F-9512-B468B0C09E4E}"/>
              </a:ext>
            </a:extLst>
          </p:cNvPr>
          <p:cNvSpPr txBox="1"/>
          <p:nvPr/>
        </p:nvSpPr>
        <p:spPr>
          <a:xfrm>
            <a:off x="2653346" y="1416148"/>
            <a:ext cx="2335255" cy="248209"/>
          </a:xfrm>
          <a:prstGeom prst="rect">
            <a:avLst/>
          </a:prstGeom>
          <a:noFill/>
        </p:spPr>
        <p:txBody>
          <a:bodyPr wrap="square" rtlCol="0" anchor="ctr">
            <a:spAutoFit/>
          </a:bodyPr>
          <a:lstStyle/>
          <a:p>
            <a:pPr algn="ctr" defTabSz="914355">
              <a:buClr>
                <a:srgbClr val="ADADAD"/>
              </a:buClr>
              <a:buSzPct val="150000"/>
              <a:defRPr/>
            </a:pPr>
            <a:r>
              <a:rPr lang="en-US" sz="1013" kern="0">
                <a:solidFill>
                  <a:srgbClr val="E7357E"/>
                </a:solidFill>
                <a:latin typeface="Nunito ExtraBold" panose="00000900000000000000" pitchFamily="2" charset="0"/>
                <a:ea typeface="Nunito"/>
                <a:cs typeface="Nunito"/>
                <a:sym typeface="Arial"/>
              </a:rPr>
              <a:t>Team Setup &amp; Ramp-up</a:t>
            </a:r>
          </a:p>
        </p:txBody>
      </p:sp>
      <p:grpSp>
        <p:nvGrpSpPr>
          <p:cNvPr id="317" name="Group 316">
            <a:extLst>
              <a:ext uri="{FF2B5EF4-FFF2-40B4-BE49-F238E27FC236}">
                <a16:creationId xmlns:a16="http://schemas.microsoft.com/office/drawing/2014/main" id="{F47D7D14-0C24-4D03-A6E3-188B96D16105}"/>
              </a:ext>
            </a:extLst>
          </p:cNvPr>
          <p:cNvGrpSpPr/>
          <p:nvPr/>
        </p:nvGrpSpPr>
        <p:grpSpPr>
          <a:xfrm>
            <a:off x="6585687" y="359245"/>
            <a:ext cx="1770662" cy="723269"/>
            <a:chOff x="9072736" y="487958"/>
            <a:chExt cx="2526987" cy="964359"/>
          </a:xfrm>
        </p:grpSpPr>
        <p:grpSp>
          <p:nvGrpSpPr>
            <p:cNvPr id="312" name="Group 311">
              <a:extLst>
                <a:ext uri="{FF2B5EF4-FFF2-40B4-BE49-F238E27FC236}">
                  <a16:creationId xmlns:a16="http://schemas.microsoft.com/office/drawing/2014/main" id="{0F5A44E1-7EEB-47BF-9AEE-5E150FDA4B9E}"/>
                </a:ext>
              </a:extLst>
            </p:cNvPr>
            <p:cNvGrpSpPr/>
            <p:nvPr/>
          </p:nvGrpSpPr>
          <p:grpSpPr>
            <a:xfrm>
              <a:off x="9072736" y="487958"/>
              <a:ext cx="2298488" cy="185044"/>
              <a:chOff x="8613241" y="174413"/>
              <a:chExt cx="2298488" cy="185044"/>
            </a:xfrm>
          </p:grpSpPr>
          <p:sp>
            <p:nvSpPr>
              <p:cNvPr id="30" name="Oval 29">
                <a:extLst>
                  <a:ext uri="{FF2B5EF4-FFF2-40B4-BE49-F238E27FC236}">
                    <a16:creationId xmlns:a16="http://schemas.microsoft.com/office/drawing/2014/main" id="{A3931008-B591-45C7-BA9C-BA030054083E}"/>
                  </a:ext>
                </a:extLst>
              </p:cNvPr>
              <p:cNvSpPr>
                <a:spLocks noChangeAspect="1"/>
              </p:cNvSpPr>
              <p:nvPr/>
            </p:nvSpPr>
            <p:spPr>
              <a:xfrm>
                <a:off x="8613241" y="174413"/>
                <a:ext cx="182880" cy="182880"/>
              </a:xfrm>
              <a:prstGeom prst="ellipse">
                <a:avLst/>
              </a:prstGeom>
              <a:solidFill>
                <a:srgbClr val="6BCE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8" name="TextBox 307">
                <a:extLst>
                  <a:ext uri="{FF2B5EF4-FFF2-40B4-BE49-F238E27FC236}">
                    <a16:creationId xmlns:a16="http://schemas.microsoft.com/office/drawing/2014/main" id="{EBEBA1D9-DF66-4B75-9865-FC0567A42009}"/>
                  </a:ext>
                </a:extLst>
              </p:cNvPr>
              <p:cNvSpPr txBox="1"/>
              <p:nvPr/>
            </p:nvSpPr>
            <p:spPr>
              <a:xfrm>
                <a:off x="8791266" y="190180"/>
                <a:ext cx="2120463" cy="169277"/>
              </a:xfrm>
              <a:prstGeom prst="rect">
                <a:avLst/>
              </a:prstGeom>
              <a:noFill/>
            </p:spPr>
            <p:txBody>
              <a:bodyPr wrap="square" lIns="68580" tIns="0" rIns="0" bIns="0" rtlCol="0" anchor="ctr">
                <a:spAutoFit/>
              </a:bodyPr>
              <a:lstStyle/>
              <a:p>
                <a:pPr defTabSz="914355">
                  <a:buClr>
                    <a:srgbClr val="ADADAD"/>
                  </a:buClr>
                  <a:buSzPct val="150000"/>
                  <a:defRPr/>
                </a:pPr>
                <a:r>
                  <a:rPr lang="en-US" sz="825" kern="0">
                    <a:solidFill>
                      <a:schemeClr val="bg1">
                        <a:lumMod val="50000"/>
                        <a:lumOff val="50000"/>
                      </a:schemeClr>
                    </a:solidFill>
                    <a:latin typeface="Nunito SemiBold" panose="00000700000000000000" pitchFamily="2" charset="0"/>
                    <a:ea typeface="Nunito"/>
                    <a:cs typeface="Nunito"/>
                    <a:sym typeface="Arial"/>
                  </a:rPr>
                  <a:t>Customer’s Responsibility</a:t>
                </a:r>
              </a:p>
            </p:txBody>
          </p:sp>
        </p:grpSp>
        <p:grpSp>
          <p:nvGrpSpPr>
            <p:cNvPr id="313" name="Group 312">
              <a:extLst>
                <a:ext uri="{FF2B5EF4-FFF2-40B4-BE49-F238E27FC236}">
                  <a16:creationId xmlns:a16="http://schemas.microsoft.com/office/drawing/2014/main" id="{A5C92B92-389C-43BB-AD2C-B848FA2F570D}"/>
                </a:ext>
              </a:extLst>
            </p:cNvPr>
            <p:cNvGrpSpPr/>
            <p:nvPr/>
          </p:nvGrpSpPr>
          <p:grpSpPr>
            <a:xfrm>
              <a:off x="9072736" y="748159"/>
              <a:ext cx="2298488" cy="185044"/>
              <a:chOff x="8613241" y="470474"/>
              <a:chExt cx="2298488" cy="185044"/>
            </a:xfrm>
          </p:grpSpPr>
          <p:sp>
            <p:nvSpPr>
              <p:cNvPr id="31" name="Oval 30">
                <a:extLst>
                  <a:ext uri="{FF2B5EF4-FFF2-40B4-BE49-F238E27FC236}">
                    <a16:creationId xmlns:a16="http://schemas.microsoft.com/office/drawing/2014/main" id="{1ECD5762-6478-4BF5-B942-DB98342C4C42}"/>
                  </a:ext>
                </a:extLst>
              </p:cNvPr>
              <p:cNvSpPr>
                <a:spLocks noChangeAspect="1"/>
              </p:cNvSpPr>
              <p:nvPr/>
            </p:nvSpPr>
            <p:spPr>
              <a:xfrm>
                <a:off x="8613241" y="470474"/>
                <a:ext cx="182880" cy="182880"/>
              </a:xfrm>
              <a:prstGeom prst="ellipse">
                <a:avLst/>
              </a:prstGeom>
              <a:solidFill>
                <a:srgbClr val="E7357E"/>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9" name="TextBox 308">
                <a:extLst>
                  <a:ext uri="{FF2B5EF4-FFF2-40B4-BE49-F238E27FC236}">
                    <a16:creationId xmlns:a16="http://schemas.microsoft.com/office/drawing/2014/main" id="{7103C587-55CE-4701-9456-17490802EA4C}"/>
                  </a:ext>
                </a:extLst>
              </p:cNvPr>
              <p:cNvSpPr txBox="1"/>
              <p:nvPr/>
            </p:nvSpPr>
            <p:spPr>
              <a:xfrm>
                <a:off x="8791266" y="486241"/>
                <a:ext cx="2120463" cy="169277"/>
              </a:xfrm>
              <a:prstGeom prst="rect">
                <a:avLst/>
              </a:prstGeom>
              <a:noFill/>
            </p:spPr>
            <p:txBody>
              <a:bodyPr wrap="square" lIns="68580" tIns="0" rIns="0" bIns="0" rtlCol="0" anchor="ctr">
                <a:spAutoFit/>
              </a:bodyPr>
              <a:lstStyle/>
              <a:p>
                <a:pPr defTabSz="914355">
                  <a:buClr>
                    <a:srgbClr val="ADADAD"/>
                  </a:buClr>
                  <a:buSzPct val="150000"/>
                  <a:defRPr/>
                </a:pPr>
                <a:r>
                  <a:rPr lang="en-US" sz="825" kern="0">
                    <a:solidFill>
                      <a:schemeClr val="bg1">
                        <a:lumMod val="50000"/>
                        <a:lumOff val="50000"/>
                      </a:schemeClr>
                    </a:solidFill>
                    <a:latin typeface="Nunito SemiBold" panose="00000700000000000000" pitchFamily="2" charset="0"/>
                    <a:ea typeface="Nunito"/>
                    <a:cs typeface="Nunito"/>
                    <a:sym typeface="Arial"/>
                  </a:rPr>
                  <a:t>RINF TECH‘s Responsibility</a:t>
                </a:r>
              </a:p>
            </p:txBody>
          </p:sp>
        </p:grpSp>
        <p:grpSp>
          <p:nvGrpSpPr>
            <p:cNvPr id="314" name="Group 313">
              <a:extLst>
                <a:ext uri="{FF2B5EF4-FFF2-40B4-BE49-F238E27FC236}">
                  <a16:creationId xmlns:a16="http://schemas.microsoft.com/office/drawing/2014/main" id="{3599EC3D-7DA4-4BB7-9B5C-597B805BEA61}"/>
                </a:ext>
              </a:extLst>
            </p:cNvPr>
            <p:cNvGrpSpPr/>
            <p:nvPr/>
          </p:nvGrpSpPr>
          <p:grpSpPr>
            <a:xfrm>
              <a:off x="9072736" y="1007886"/>
              <a:ext cx="2526987" cy="185044"/>
              <a:chOff x="8613241" y="766061"/>
              <a:chExt cx="2526987" cy="185044"/>
            </a:xfrm>
          </p:grpSpPr>
          <p:sp>
            <p:nvSpPr>
              <p:cNvPr id="33" name="Oval 32">
                <a:extLst>
                  <a:ext uri="{FF2B5EF4-FFF2-40B4-BE49-F238E27FC236}">
                    <a16:creationId xmlns:a16="http://schemas.microsoft.com/office/drawing/2014/main" id="{CC419634-10A0-4B58-B363-8FCF18922C70}"/>
                  </a:ext>
                </a:extLst>
              </p:cNvPr>
              <p:cNvSpPr>
                <a:spLocks noChangeAspect="1"/>
              </p:cNvSpPr>
              <p:nvPr/>
            </p:nvSpPr>
            <p:spPr>
              <a:xfrm>
                <a:off x="8613241" y="766061"/>
                <a:ext cx="182880" cy="182880"/>
              </a:xfrm>
              <a:prstGeom prst="ellipse">
                <a:avLst/>
              </a:prstGeom>
              <a:solidFill>
                <a:srgbClr val="9D15E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0" name="TextBox 309">
                <a:extLst>
                  <a:ext uri="{FF2B5EF4-FFF2-40B4-BE49-F238E27FC236}">
                    <a16:creationId xmlns:a16="http://schemas.microsoft.com/office/drawing/2014/main" id="{29DFB6DB-8FC5-47D9-B259-A2ACBB875F96}"/>
                  </a:ext>
                </a:extLst>
              </p:cNvPr>
              <p:cNvSpPr txBox="1"/>
              <p:nvPr/>
            </p:nvSpPr>
            <p:spPr>
              <a:xfrm>
                <a:off x="8791266" y="781828"/>
                <a:ext cx="2348962" cy="169277"/>
              </a:xfrm>
              <a:prstGeom prst="rect">
                <a:avLst/>
              </a:prstGeom>
              <a:noFill/>
            </p:spPr>
            <p:txBody>
              <a:bodyPr wrap="square" lIns="68580" tIns="0" rIns="0" bIns="0" rtlCol="0" anchor="ctr">
                <a:spAutoFit/>
              </a:bodyPr>
              <a:lstStyle/>
              <a:p>
                <a:pPr defTabSz="914355">
                  <a:buClr>
                    <a:srgbClr val="ADADAD"/>
                  </a:buClr>
                  <a:buSzPct val="150000"/>
                  <a:defRPr/>
                </a:pPr>
                <a:r>
                  <a:rPr lang="en-US" sz="825" kern="0">
                    <a:solidFill>
                      <a:schemeClr val="bg1">
                        <a:lumMod val="50000"/>
                        <a:lumOff val="50000"/>
                      </a:schemeClr>
                    </a:solidFill>
                    <a:latin typeface="Nunito SemiBold" panose="00000700000000000000" pitchFamily="2" charset="0"/>
                    <a:ea typeface="Nunito"/>
                    <a:cs typeface="Nunito"/>
                    <a:sym typeface="Arial"/>
                  </a:rPr>
                  <a:t>RINF TECH will consult on this</a:t>
                </a:r>
              </a:p>
            </p:txBody>
          </p:sp>
        </p:grpSp>
        <p:grpSp>
          <p:nvGrpSpPr>
            <p:cNvPr id="315" name="Group 314">
              <a:extLst>
                <a:ext uri="{FF2B5EF4-FFF2-40B4-BE49-F238E27FC236}">
                  <a16:creationId xmlns:a16="http://schemas.microsoft.com/office/drawing/2014/main" id="{E9E21BC8-84A0-41C5-8C72-E2E4F62E16B6}"/>
                </a:ext>
              </a:extLst>
            </p:cNvPr>
            <p:cNvGrpSpPr/>
            <p:nvPr/>
          </p:nvGrpSpPr>
          <p:grpSpPr>
            <a:xfrm>
              <a:off x="9072736" y="1267273"/>
              <a:ext cx="1841873" cy="185044"/>
              <a:chOff x="8613241" y="1061308"/>
              <a:chExt cx="1841873" cy="185044"/>
            </a:xfrm>
          </p:grpSpPr>
          <p:sp>
            <p:nvSpPr>
              <p:cNvPr id="34" name="Oval 33">
                <a:extLst>
                  <a:ext uri="{FF2B5EF4-FFF2-40B4-BE49-F238E27FC236}">
                    <a16:creationId xmlns:a16="http://schemas.microsoft.com/office/drawing/2014/main" id="{767B9C7A-F1D1-4681-A470-3CD40DAFC102}"/>
                  </a:ext>
                </a:extLst>
              </p:cNvPr>
              <p:cNvSpPr>
                <a:spLocks noChangeAspect="1"/>
              </p:cNvSpPr>
              <p:nvPr/>
            </p:nvSpPr>
            <p:spPr>
              <a:xfrm>
                <a:off x="8613241" y="1061308"/>
                <a:ext cx="182880" cy="182880"/>
              </a:xfrm>
              <a:prstGeom prst="ellipse">
                <a:avLst/>
              </a:prstGeom>
              <a:solidFill>
                <a:srgbClr val="36C6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1" name="TextBox 310">
                <a:extLst>
                  <a:ext uri="{FF2B5EF4-FFF2-40B4-BE49-F238E27FC236}">
                    <a16:creationId xmlns:a16="http://schemas.microsoft.com/office/drawing/2014/main" id="{021DA778-BD01-4168-9880-1FEEB4AAD36E}"/>
                  </a:ext>
                </a:extLst>
              </p:cNvPr>
              <p:cNvSpPr txBox="1"/>
              <p:nvPr/>
            </p:nvSpPr>
            <p:spPr>
              <a:xfrm>
                <a:off x="8791266" y="1077075"/>
                <a:ext cx="1663848" cy="169277"/>
              </a:xfrm>
              <a:prstGeom prst="rect">
                <a:avLst/>
              </a:prstGeom>
              <a:noFill/>
            </p:spPr>
            <p:txBody>
              <a:bodyPr wrap="square" lIns="68580" tIns="0" rIns="0" bIns="0" rtlCol="0" anchor="ctr">
                <a:spAutoFit/>
              </a:bodyPr>
              <a:lstStyle/>
              <a:p>
                <a:pPr defTabSz="914355">
                  <a:buClr>
                    <a:srgbClr val="ADADAD"/>
                  </a:buClr>
                  <a:buSzPct val="150000"/>
                  <a:defRPr/>
                </a:pPr>
                <a:r>
                  <a:rPr lang="en-US" sz="825" kern="0">
                    <a:solidFill>
                      <a:schemeClr val="bg1">
                        <a:lumMod val="50000"/>
                        <a:lumOff val="50000"/>
                      </a:schemeClr>
                    </a:solidFill>
                    <a:latin typeface="Nunito SemiBold" panose="00000700000000000000" pitchFamily="2" charset="0"/>
                    <a:ea typeface="Nunito"/>
                    <a:cs typeface="Nunito"/>
                    <a:sym typeface="Arial"/>
                  </a:rPr>
                  <a:t>As per agreement</a:t>
                </a:r>
              </a:p>
            </p:txBody>
          </p:sp>
        </p:grpSp>
      </p:grpSp>
      <p:grpSp>
        <p:nvGrpSpPr>
          <p:cNvPr id="330" name="Group 329">
            <a:extLst>
              <a:ext uri="{FF2B5EF4-FFF2-40B4-BE49-F238E27FC236}">
                <a16:creationId xmlns:a16="http://schemas.microsoft.com/office/drawing/2014/main" id="{C5848285-A8D1-414E-9585-15657813B960}"/>
              </a:ext>
            </a:extLst>
          </p:cNvPr>
          <p:cNvGrpSpPr/>
          <p:nvPr/>
        </p:nvGrpSpPr>
        <p:grpSpPr>
          <a:xfrm>
            <a:off x="341857" y="293118"/>
            <a:ext cx="5323661" cy="833678"/>
            <a:chOff x="1123059" y="354963"/>
            <a:chExt cx="7098215" cy="1111571"/>
          </a:xfrm>
        </p:grpSpPr>
        <p:grpSp>
          <p:nvGrpSpPr>
            <p:cNvPr id="301" name="Group 300">
              <a:extLst>
                <a:ext uri="{FF2B5EF4-FFF2-40B4-BE49-F238E27FC236}">
                  <a16:creationId xmlns:a16="http://schemas.microsoft.com/office/drawing/2014/main" id="{D7683EDC-E6A6-42E7-A356-32F54C8CDFA1}"/>
                </a:ext>
              </a:extLst>
            </p:cNvPr>
            <p:cNvGrpSpPr>
              <a:grpSpLocks noChangeAspect="1"/>
            </p:cNvGrpSpPr>
            <p:nvPr/>
          </p:nvGrpSpPr>
          <p:grpSpPr>
            <a:xfrm>
              <a:off x="1123059" y="358543"/>
              <a:ext cx="1241845" cy="1100562"/>
              <a:chOff x="5300662" y="2724150"/>
              <a:chExt cx="1590675" cy="1409700"/>
            </a:xfrm>
          </p:grpSpPr>
          <p:pic>
            <p:nvPicPr>
              <p:cNvPr id="302" name="Graphic 301">
                <a:extLst>
                  <a:ext uri="{FF2B5EF4-FFF2-40B4-BE49-F238E27FC236}">
                    <a16:creationId xmlns:a16="http://schemas.microsoft.com/office/drawing/2014/main" id="{03282E0E-A6C3-4E5F-AA50-8D626B1A3553}"/>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5300662" y="2728912"/>
                <a:ext cx="1590675" cy="1400175"/>
              </a:xfrm>
              <a:prstGeom prst="rect">
                <a:avLst/>
              </a:prstGeom>
            </p:spPr>
          </p:pic>
          <p:pic>
            <p:nvPicPr>
              <p:cNvPr id="303" name="Graphic 302">
                <a:extLst>
                  <a:ext uri="{FF2B5EF4-FFF2-40B4-BE49-F238E27FC236}">
                    <a16:creationId xmlns:a16="http://schemas.microsoft.com/office/drawing/2014/main" id="{D45A4463-7391-4E2A-B7FE-68B9A999A6E7}"/>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5314950" y="2724150"/>
                <a:ext cx="1562100" cy="1409700"/>
              </a:xfrm>
              <a:prstGeom prst="rect">
                <a:avLst/>
              </a:prstGeom>
            </p:spPr>
          </p:pic>
        </p:grpSp>
        <p:grpSp>
          <p:nvGrpSpPr>
            <p:cNvPr id="304" name="Group 303">
              <a:extLst>
                <a:ext uri="{FF2B5EF4-FFF2-40B4-BE49-F238E27FC236}">
                  <a16:creationId xmlns:a16="http://schemas.microsoft.com/office/drawing/2014/main" id="{E2476C6E-A675-494D-B786-4F604EE3D51D}"/>
                </a:ext>
              </a:extLst>
            </p:cNvPr>
            <p:cNvGrpSpPr>
              <a:grpSpLocks noChangeAspect="1"/>
            </p:cNvGrpSpPr>
            <p:nvPr/>
          </p:nvGrpSpPr>
          <p:grpSpPr>
            <a:xfrm>
              <a:off x="6927374" y="358538"/>
              <a:ext cx="1293900" cy="1107996"/>
              <a:chOff x="5267325" y="2719387"/>
              <a:chExt cx="1657350" cy="1419225"/>
            </a:xfrm>
          </p:grpSpPr>
          <p:pic>
            <p:nvPicPr>
              <p:cNvPr id="305" name="Graphic 304">
                <a:extLst>
                  <a:ext uri="{FF2B5EF4-FFF2-40B4-BE49-F238E27FC236}">
                    <a16:creationId xmlns:a16="http://schemas.microsoft.com/office/drawing/2014/main" id="{CDA4DFF4-142B-47DA-ADEF-AAF0299C4E48}"/>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5267325" y="2719387"/>
                <a:ext cx="1657350" cy="1419225"/>
              </a:xfrm>
              <a:prstGeom prst="rect">
                <a:avLst/>
              </a:prstGeom>
            </p:spPr>
          </p:pic>
          <p:pic>
            <p:nvPicPr>
              <p:cNvPr id="306" name="Graphic 305">
                <a:extLst>
                  <a:ext uri="{FF2B5EF4-FFF2-40B4-BE49-F238E27FC236}">
                    <a16:creationId xmlns:a16="http://schemas.microsoft.com/office/drawing/2014/main" id="{CAD2B41C-ABF9-41C3-97E3-823D0583FD1F}"/>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5319712" y="2719387"/>
                <a:ext cx="1552575" cy="1419225"/>
              </a:xfrm>
              <a:prstGeom prst="rect">
                <a:avLst/>
              </a:prstGeom>
            </p:spPr>
          </p:pic>
        </p:grpSp>
        <p:sp>
          <p:nvSpPr>
            <p:cNvPr id="307" name="TextBox 306">
              <a:extLst>
                <a:ext uri="{FF2B5EF4-FFF2-40B4-BE49-F238E27FC236}">
                  <a16:creationId xmlns:a16="http://schemas.microsoft.com/office/drawing/2014/main" id="{AF7E72D3-CE54-4E58-AA11-FECF40192D1B}"/>
                </a:ext>
              </a:extLst>
            </p:cNvPr>
            <p:cNvSpPr txBox="1"/>
            <p:nvPr/>
          </p:nvSpPr>
          <p:spPr>
            <a:xfrm>
              <a:off x="2474072" y="354963"/>
              <a:ext cx="4338834" cy="584776"/>
            </a:xfrm>
            <a:prstGeom prst="rect">
              <a:avLst/>
            </a:prstGeom>
            <a:noFill/>
          </p:spPr>
          <p:txBody>
            <a:bodyPr wrap="square" rtlCol="0" anchor="ctr">
              <a:spAutoFit/>
            </a:bodyPr>
            <a:lstStyle/>
            <a:p>
              <a:pPr algn="ctr" defTabSz="914355">
                <a:buClr>
                  <a:srgbClr val="ADADAD"/>
                </a:buClr>
                <a:buSzPct val="150000"/>
                <a:defRPr/>
              </a:pPr>
              <a:r>
                <a:rPr lang="en-US" sz="2250" kern="0">
                  <a:solidFill>
                    <a:srgbClr val="323232"/>
                  </a:solidFill>
                  <a:latin typeface="Nunito ExtraBold" panose="00000900000000000000" pitchFamily="2" charset="0"/>
                  <a:ea typeface="Nunito"/>
                  <a:cs typeface="Nunito"/>
                  <a:sym typeface="Arial"/>
                </a:rPr>
                <a:t>Team Extension</a:t>
              </a:r>
              <a:r>
                <a:rPr lang="en-US" sz="2250" kern="0">
                  <a:solidFill>
                    <a:srgbClr val="E7357E"/>
                  </a:solidFill>
                  <a:latin typeface="Nunito ExtraBold" panose="00000900000000000000" pitchFamily="2" charset="0"/>
                  <a:ea typeface="Nunito"/>
                  <a:cs typeface="Nunito"/>
                  <a:sym typeface="Arial"/>
                </a:rPr>
                <a:t>.</a:t>
              </a:r>
            </a:p>
          </p:txBody>
        </p:sp>
        <p:sp>
          <p:nvSpPr>
            <p:cNvPr id="318" name="TextBox 317">
              <a:extLst>
                <a:ext uri="{FF2B5EF4-FFF2-40B4-BE49-F238E27FC236}">
                  <a16:creationId xmlns:a16="http://schemas.microsoft.com/office/drawing/2014/main" id="{1FAF6311-2DEE-46C1-A2EA-AAEA4EA80A2B}"/>
                </a:ext>
              </a:extLst>
            </p:cNvPr>
            <p:cNvSpPr txBox="1"/>
            <p:nvPr/>
          </p:nvSpPr>
          <p:spPr>
            <a:xfrm>
              <a:off x="1134584" y="755895"/>
              <a:ext cx="1220087" cy="338555"/>
            </a:xfrm>
            <a:prstGeom prst="rect">
              <a:avLst/>
            </a:prstGeom>
            <a:noFill/>
          </p:spPr>
          <p:txBody>
            <a:bodyPr wrap="square" lIns="68580" rtlCol="0" anchor="ctr">
              <a:spAutoFit/>
            </a:bodyPr>
            <a:lstStyle/>
            <a:p>
              <a:pPr algn="ctr" defTabSz="914355">
                <a:buClr>
                  <a:srgbClr val="ADADAD"/>
                </a:buClr>
                <a:buSzPct val="150000"/>
                <a:defRPr/>
              </a:pPr>
              <a:r>
                <a:rPr lang="en-US" sz="1050" kern="0">
                  <a:latin typeface="Nunito ExtraBold" panose="00000900000000000000" pitchFamily="2" charset="0"/>
                  <a:ea typeface="Nunito"/>
                  <a:cs typeface="Nunito"/>
                  <a:sym typeface="Arial"/>
                </a:rPr>
                <a:t>Customer</a:t>
              </a:r>
            </a:p>
          </p:txBody>
        </p:sp>
        <p:sp>
          <p:nvSpPr>
            <p:cNvPr id="319" name="TextBox 318">
              <a:extLst>
                <a:ext uri="{FF2B5EF4-FFF2-40B4-BE49-F238E27FC236}">
                  <a16:creationId xmlns:a16="http://schemas.microsoft.com/office/drawing/2014/main" id="{4290E723-BCFA-4CF4-9B19-5539B680921E}"/>
                </a:ext>
              </a:extLst>
            </p:cNvPr>
            <p:cNvSpPr txBox="1"/>
            <p:nvPr/>
          </p:nvSpPr>
          <p:spPr>
            <a:xfrm>
              <a:off x="6956523" y="755895"/>
              <a:ext cx="1212101" cy="338555"/>
            </a:xfrm>
            <a:prstGeom prst="rect">
              <a:avLst/>
            </a:prstGeom>
            <a:noFill/>
          </p:spPr>
          <p:txBody>
            <a:bodyPr wrap="square" lIns="68580" rtlCol="0" anchor="ctr">
              <a:spAutoFit/>
            </a:bodyPr>
            <a:lstStyle/>
            <a:p>
              <a:pPr algn="ctr" defTabSz="914355">
                <a:buClr>
                  <a:srgbClr val="ADADAD"/>
                </a:buClr>
                <a:buSzPct val="150000"/>
                <a:defRPr/>
              </a:pPr>
              <a:r>
                <a:rPr lang="en-US" sz="1050" kern="0">
                  <a:latin typeface="Nunito ExtraBold" panose="00000900000000000000" pitchFamily="2" charset="0"/>
                  <a:ea typeface="Nunito"/>
                  <a:cs typeface="Nunito"/>
                  <a:sym typeface="Arial"/>
                </a:rPr>
                <a:t>RINF TECH</a:t>
              </a:r>
            </a:p>
          </p:txBody>
        </p:sp>
        <p:cxnSp>
          <p:nvCxnSpPr>
            <p:cNvPr id="323" name="Straight Arrow Connector 322">
              <a:extLst>
                <a:ext uri="{FF2B5EF4-FFF2-40B4-BE49-F238E27FC236}">
                  <a16:creationId xmlns:a16="http://schemas.microsoft.com/office/drawing/2014/main" id="{9272320D-9307-49D8-9DB8-7C1A4B3F41BB}"/>
                </a:ext>
              </a:extLst>
            </p:cNvPr>
            <p:cNvCxnSpPr>
              <a:cxnSpLocks/>
            </p:cNvCxnSpPr>
            <p:nvPr/>
          </p:nvCxnSpPr>
          <p:spPr>
            <a:xfrm>
              <a:off x="2448438" y="911173"/>
              <a:ext cx="4364468" cy="0"/>
            </a:xfrm>
            <a:prstGeom prst="straightConnector1">
              <a:avLst/>
            </a:prstGeom>
            <a:ln w="38100">
              <a:solidFill>
                <a:schemeClr val="bg1">
                  <a:lumMod val="10000"/>
                  <a:lumOff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84" name="Rectangle: Rounded Corners 283">
            <a:extLst>
              <a:ext uri="{FF2B5EF4-FFF2-40B4-BE49-F238E27FC236}">
                <a16:creationId xmlns:a16="http://schemas.microsoft.com/office/drawing/2014/main" id="{A489559F-6ECA-4E48-B14A-0D83750D6B5B}"/>
              </a:ext>
            </a:extLst>
          </p:cNvPr>
          <p:cNvSpPr/>
          <p:nvPr/>
        </p:nvSpPr>
        <p:spPr>
          <a:xfrm>
            <a:off x="5079398" y="1648724"/>
            <a:ext cx="1440180" cy="3360420"/>
          </a:xfrm>
          <a:prstGeom prst="roundRect">
            <a:avLst>
              <a:gd name="adj" fmla="val 4327"/>
            </a:avLst>
          </a:prstGeom>
          <a:solidFill>
            <a:schemeClr val="tx1"/>
          </a:solid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3">
              <a:buClr>
                <a:srgbClr val="000000"/>
              </a:buClr>
              <a:defRPr/>
            </a:pPr>
            <a:endParaRPr lang="en-US" sz="1350" kern="0">
              <a:solidFill>
                <a:srgbClr val="212121"/>
              </a:solidFill>
              <a:latin typeface="Arial"/>
              <a:sym typeface="Arial"/>
            </a:endParaRPr>
          </a:p>
        </p:txBody>
      </p:sp>
      <p:grpSp>
        <p:nvGrpSpPr>
          <p:cNvPr id="246" name="Group 245">
            <a:extLst>
              <a:ext uri="{FF2B5EF4-FFF2-40B4-BE49-F238E27FC236}">
                <a16:creationId xmlns:a16="http://schemas.microsoft.com/office/drawing/2014/main" id="{030B0C1D-224A-4A08-A3C5-A7A1913EEC4C}"/>
              </a:ext>
            </a:extLst>
          </p:cNvPr>
          <p:cNvGrpSpPr/>
          <p:nvPr/>
        </p:nvGrpSpPr>
        <p:grpSpPr>
          <a:xfrm>
            <a:off x="5159758" y="1735074"/>
            <a:ext cx="1069961" cy="370332"/>
            <a:chOff x="8477745" y="1468400"/>
            <a:chExt cx="1426615" cy="493776"/>
          </a:xfrm>
        </p:grpSpPr>
        <p:sp>
          <p:nvSpPr>
            <p:cNvPr id="137" name="Oval 136">
              <a:extLst>
                <a:ext uri="{FF2B5EF4-FFF2-40B4-BE49-F238E27FC236}">
                  <a16:creationId xmlns:a16="http://schemas.microsoft.com/office/drawing/2014/main" id="{6CEB5419-AA96-45FF-A209-29A00B05E2A4}"/>
                </a:ext>
              </a:extLst>
            </p:cNvPr>
            <p:cNvSpPr>
              <a:spLocks noChangeAspect="1"/>
            </p:cNvSpPr>
            <p:nvPr/>
          </p:nvSpPr>
          <p:spPr>
            <a:xfrm>
              <a:off x="8477745" y="146840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38" name="TextBox 137">
              <a:extLst>
                <a:ext uri="{FF2B5EF4-FFF2-40B4-BE49-F238E27FC236}">
                  <a16:creationId xmlns:a16="http://schemas.microsoft.com/office/drawing/2014/main" id="{2327E610-7305-48DB-AB1B-F026513BF869}"/>
                </a:ext>
              </a:extLst>
            </p:cNvPr>
            <p:cNvSpPr txBox="1"/>
            <p:nvPr/>
          </p:nvSpPr>
          <p:spPr>
            <a:xfrm>
              <a:off x="8959229" y="1582387"/>
              <a:ext cx="945131"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Team</a:t>
              </a:r>
            </a:p>
            <a:p>
              <a:pPr>
                <a:lnSpc>
                  <a:spcPts val="825"/>
                </a:lnSpc>
              </a:pPr>
              <a:r>
                <a:rPr lang="en-US" sz="788">
                  <a:solidFill>
                    <a:schemeClr val="bg1">
                      <a:lumMod val="50000"/>
                      <a:lumOff val="50000"/>
                    </a:schemeClr>
                  </a:solidFill>
                  <a:latin typeface="Nunito SemiBold" panose="00000700000000000000" pitchFamily="2" charset="0"/>
                </a:rPr>
                <a:t>Organization</a:t>
              </a:r>
            </a:p>
          </p:txBody>
        </p:sp>
        <p:pic>
          <p:nvPicPr>
            <p:cNvPr id="168" name="Graphic 167">
              <a:extLst>
                <a:ext uri="{FF2B5EF4-FFF2-40B4-BE49-F238E27FC236}">
                  <a16:creationId xmlns:a16="http://schemas.microsoft.com/office/drawing/2014/main" id="{4B1D16BA-7F8D-4C28-9D80-97CBB5B9E4EE}"/>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8573578" y="1549614"/>
              <a:ext cx="320040" cy="286703"/>
            </a:xfrm>
            <a:prstGeom prst="rect">
              <a:avLst/>
            </a:prstGeom>
          </p:spPr>
        </p:pic>
      </p:grpSp>
      <p:grpSp>
        <p:nvGrpSpPr>
          <p:cNvPr id="279" name="Group 278">
            <a:extLst>
              <a:ext uri="{FF2B5EF4-FFF2-40B4-BE49-F238E27FC236}">
                <a16:creationId xmlns:a16="http://schemas.microsoft.com/office/drawing/2014/main" id="{43062041-E9DC-4EB0-9B93-93D0C97111C9}"/>
              </a:ext>
            </a:extLst>
          </p:cNvPr>
          <p:cNvGrpSpPr/>
          <p:nvPr/>
        </p:nvGrpSpPr>
        <p:grpSpPr>
          <a:xfrm>
            <a:off x="5159760" y="4121658"/>
            <a:ext cx="1238276" cy="370332"/>
            <a:chOff x="8477745" y="5533320"/>
            <a:chExt cx="1651035" cy="493776"/>
          </a:xfrm>
        </p:grpSpPr>
        <p:sp>
          <p:nvSpPr>
            <p:cNvPr id="147" name="Oval 146">
              <a:extLst>
                <a:ext uri="{FF2B5EF4-FFF2-40B4-BE49-F238E27FC236}">
                  <a16:creationId xmlns:a16="http://schemas.microsoft.com/office/drawing/2014/main" id="{CB3855D9-BC99-41B4-9E05-21C8734EB7C5}"/>
                </a:ext>
              </a:extLst>
            </p:cNvPr>
            <p:cNvSpPr>
              <a:spLocks noChangeAspect="1"/>
            </p:cNvSpPr>
            <p:nvPr/>
          </p:nvSpPr>
          <p:spPr>
            <a:xfrm>
              <a:off x="8477745" y="553332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48" name="TextBox 147">
              <a:extLst>
                <a:ext uri="{FF2B5EF4-FFF2-40B4-BE49-F238E27FC236}">
                  <a16:creationId xmlns:a16="http://schemas.microsoft.com/office/drawing/2014/main" id="{2DED5227-B40B-4703-9057-326AE334C996}"/>
                </a:ext>
              </a:extLst>
            </p:cNvPr>
            <p:cNvSpPr txBox="1"/>
            <p:nvPr/>
          </p:nvSpPr>
          <p:spPr>
            <a:xfrm>
              <a:off x="8959229" y="5634927"/>
              <a:ext cx="1169551"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Project Resource</a:t>
              </a:r>
            </a:p>
            <a:p>
              <a:pPr>
                <a:lnSpc>
                  <a:spcPts val="825"/>
                </a:lnSpc>
              </a:pPr>
              <a:r>
                <a:rPr lang="en-US" sz="788">
                  <a:solidFill>
                    <a:schemeClr val="bg1">
                      <a:lumMod val="50000"/>
                      <a:lumOff val="50000"/>
                    </a:schemeClr>
                  </a:solidFill>
                  <a:latin typeface="Nunito SemiBold" panose="00000700000000000000" pitchFamily="2" charset="0"/>
                </a:rPr>
                <a:t>Planning</a:t>
              </a:r>
            </a:p>
          </p:txBody>
        </p:sp>
        <p:pic>
          <p:nvPicPr>
            <p:cNvPr id="180" name="Graphic 179">
              <a:extLst>
                <a:ext uri="{FF2B5EF4-FFF2-40B4-BE49-F238E27FC236}">
                  <a16:creationId xmlns:a16="http://schemas.microsoft.com/office/drawing/2014/main" id="{1BF49888-6EAE-4023-8C47-38F1CFEA4067}"/>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8620251" y="5628250"/>
              <a:ext cx="226695" cy="286703"/>
            </a:xfrm>
            <a:prstGeom prst="rect">
              <a:avLst/>
            </a:prstGeom>
          </p:spPr>
        </p:pic>
      </p:grpSp>
      <p:grpSp>
        <p:nvGrpSpPr>
          <p:cNvPr id="258" name="Group 257">
            <a:extLst>
              <a:ext uri="{FF2B5EF4-FFF2-40B4-BE49-F238E27FC236}">
                <a16:creationId xmlns:a16="http://schemas.microsoft.com/office/drawing/2014/main" id="{5180B957-D79E-488D-A1AA-0473DAFD9710}"/>
              </a:ext>
            </a:extLst>
          </p:cNvPr>
          <p:cNvGrpSpPr/>
          <p:nvPr/>
        </p:nvGrpSpPr>
        <p:grpSpPr>
          <a:xfrm>
            <a:off x="5159760" y="2578608"/>
            <a:ext cx="1249498" cy="370332"/>
            <a:chOff x="8477745" y="2785328"/>
            <a:chExt cx="1665997" cy="493776"/>
          </a:xfrm>
        </p:grpSpPr>
        <p:sp>
          <p:nvSpPr>
            <p:cNvPr id="141" name="Oval 140">
              <a:extLst>
                <a:ext uri="{FF2B5EF4-FFF2-40B4-BE49-F238E27FC236}">
                  <a16:creationId xmlns:a16="http://schemas.microsoft.com/office/drawing/2014/main" id="{A4E5A914-DB74-49E8-80FC-AAE83A9B6503}"/>
                </a:ext>
              </a:extLst>
            </p:cNvPr>
            <p:cNvSpPr>
              <a:spLocks noChangeAspect="1"/>
            </p:cNvSpPr>
            <p:nvPr/>
          </p:nvSpPr>
          <p:spPr>
            <a:xfrm>
              <a:off x="8477745" y="278532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42" name="TextBox 141">
              <a:extLst>
                <a:ext uri="{FF2B5EF4-FFF2-40B4-BE49-F238E27FC236}">
                  <a16:creationId xmlns:a16="http://schemas.microsoft.com/office/drawing/2014/main" id="{09600443-7CC7-4C82-850D-B1D69352162C}"/>
                </a:ext>
              </a:extLst>
            </p:cNvPr>
            <p:cNvSpPr txBox="1"/>
            <p:nvPr/>
          </p:nvSpPr>
          <p:spPr>
            <a:xfrm>
              <a:off x="8959229" y="2967709"/>
              <a:ext cx="1184513"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KPI Management</a:t>
              </a:r>
            </a:p>
          </p:txBody>
        </p:sp>
        <p:pic>
          <p:nvPicPr>
            <p:cNvPr id="182" name="Graphic 181">
              <a:extLst>
                <a:ext uri="{FF2B5EF4-FFF2-40B4-BE49-F238E27FC236}">
                  <a16:creationId xmlns:a16="http://schemas.microsoft.com/office/drawing/2014/main" id="{75CA11AF-1912-4951-8649-DA25C66FB43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8583579" y="2914476"/>
              <a:ext cx="300038" cy="226695"/>
            </a:xfrm>
            <a:prstGeom prst="rect">
              <a:avLst/>
            </a:prstGeom>
          </p:spPr>
        </p:pic>
      </p:grpSp>
      <p:grpSp>
        <p:nvGrpSpPr>
          <p:cNvPr id="271" name="Group 270">
            <a:extLst>
              <a:ext uri="{FF2B5EF4-FFF2-40B4-BE49-F238E27FC236}">
                <a16:creationId xmlns:a16="http://schemas.microsoft.com/office/drawing/2014/main" id="{EBCA957F-AD43-4148-A230-44AAA3441961}"/>
              </a:ext>
            </a:extLst>
          </p:cNvPr>
          <p:cNvGrpSpPr/>
          <p:nvPr/>
        </p:nvGrpSpPr>
        <p:grpSpPr>
          <a:xfrm>
            <a:off x="5159762" y="3703320"/>
            <a:ext cx="863174" cy="370332"/>
            <a:chOff x="8477745" y="4825278"/>
            <a:chExt cx="1150898" cy="493776"/>
          </a:xfrm>
        </p:grpSpPr>
        <p:sp>
          <p:nvSpPr>
            <p:cNvPr id="145" name="Oval 144">
              <a:extLst>
                <a:ext uri="{FF2B5EF4-FFF2-40B4-BE49-F238E27FC236}">
                  <a16:creationId xmlns:a16="http://schemas.microsoft.com/office/drawing/2014/main" id="{3B66B6B1-D2A0-40B8-A4B6-87BCC263D25E}"/>
                </a:ext>
              </a:extLst>
            </p:cNvPr>
            <p:cNvSpPr>
              <a:spLocks noChangeAspect="1"/>
            </p:cNvSpPr>
            <p:nvPr/>
          </p:nvSpPr>
          <p:spPr>
            <a:xfrm>
              <a:off x="8477745" y="482527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46" name="TextBox 145">
              <a:extLst>
                <a:ext uri="{FF2B5EF4-FFF2-40B4-BE49-F238E27FC236}">
                  <a16:creationId xmlns:a16="http://schemas.microsoft.com/office/drawing/2014/main" id="{025D9D6C-2D92-47BC-AF0B-092916765133}"/>
                </a:ext>
              </a:extLst>
            </p:cNvPr>
            <p:cNvSpPr txBox="1"/>
            <p:nvPr/>
          </p:nvSpPr>
          <p:spPr>
            <a:xfrm>
              <a:off x="8959229" y="4926085"/>
              <a:ext cx="66941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KPI/SLA</a:t>
              </a:r>
            </a:p>
            <a:p>
              <a:pPr>
                <a:lnSpc>
                  <a:spcPts val="825"/>
                </a:lnSpc>
              </a:pPr>
              <a:r>
                <a:rPr lang="en-US" sz="788">
                  <a:solidFill>
                    <a:schemeClr val="bg1">
                      <a:lumMod val="50000"/>
                      <a:lumOff val="50000"/>
                    </a:schemeClr>
                  </a:solidFill>
                  <a:latin typeface="Nunito SemiBold" panose="00000700000000000000" pitchFamily="2" charset="0"/>
                </a:rPr>
                <a:t>Report</a:t>
              </a:r>
            </a:p>
          </p:txBody>
        </p:sp>
        <p:pic>
          <p:nvPicPr>
            <p:cNvPr id="192" name="Graphic 191">
              <a:extLst>
                <a:ext uri="{FF2B5EF4-FFF2-40B4-BE49-F238E27FC236}">
                  <a16:creationId xmlns:a16="http://schemas.microsoft.com/office/drawing/2014/main" id="{02744C6C-8676-4266-89EF-6478FA429749}"/>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8594617" y="4944580"/>
              <a:ext cx="260032" cy="220028"/>
            </a:xfrm>
            <a:prstGeom prst="rect">
              <a:avLst/>
            </a:prstGeom>
          </p:spPr>
        </p:pic>
      </p:grpSp>
      <p:grpSp>
        <p:nvGrpSpPr>
          <p:cNvPr id="252" name="Group 251">
            <a:extLst>
              <a:ext uri="{FF2B5EF4-FFF2-40B4-BE49-F238E27FC236}">
                <a16:creationId xmlns:a16="http://schemas.microsoft.com/office/drawing/2014/main" id="{7FED206D-5DCC-446A-899F-A18FD9B15463}"/>
              </a:ext>
            </a:extLst>
          </p:cNvPr>
          <p:cNvGrpSpPr/>
          <p:nvPr/>
        </p:nvGrpSpPr>
        <p:grpSpPr>
          <a:xfrm>
            <a:off x="5159761" y="2160270"/>
            <a:ext cx="1286366" cy="370332"/>
            <a:chOff x="8477745" y="2138068"/>
            <a:chExt cx="1715154" cy="493776"/>
          </a:xfrm>
        </p:grpSpPr>
        <p:sp>
          <p:nvSpPr>
            <p:cNvPr id="139" name="Oval 138">
              <a:extLst>
                <a:ext uri="{FF2B5EF4-FFF2-40B4-BE49-F238E27FC236}">
                  <a16:creationId xmlns:a16="http://schemas.microsoft.com/office/drawing/2014/main" id="{A5E92800-7466-48B7-ACA6-867DA8DE7C8B}"/>
                </a:ext>
              </a:extLst>
            </p:cNvPr>
            <p:cNvSpPr>
              <a:spLocks noChangeAspect="1"/>
            </p:cNvSpPr>
            <p:nvPr/>
          </p:nvSpPr>
          <p:spPr>
            <a:xfrm>
              <a:off x="8477745" y="213806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40" name="TextBox 139">
              <a:extLst>
                <a:ext uri="{FF2B5EF4-FFF2-40B4-BE49-F238E27FC236}">
                  <a16:creationId xmlns:a16="http://schemas.microsoft.com/office/drawing/2014/main" id="{344C0F26-7AD2-4363-8120-49349512B683}"/>
                </a:ext>
              </a:extLst>
            </p:cNvPr>
            <p:cNvSpPr txBox="1"/>
            <p:nvPr/>
          </p:nvSpPr>
          <p:spPr>
            <a:xfrm>
              <a:off x="8959229" y="2320449"/>
              <a:ext cx="1233670"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WIP Management</a:t>
              </a:r>
            </a:p>
          </p:txBody>
        </p:sp>
        <p:pic>
          <p:nvPicPr>
            <p:cNvPr id="195" name="Graphic 194">
              <a:extLst>
                <a:ext uri="{FF2B5EF4-FFF2-40B4-BE49-F238E27FC236}">
                  <a16:creationId xmlns:a16="http://schemas.microsoft.com/office/drawing/2014/main" id="{284E7E9D-E199-4031-90BB-9EEFA760173B}"/>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8609213" y="2263432"/>
              <a:ext cx="266700" cy="126682"/>
            </a:xfrm>
            <a:prstGeom prst="rect">
              <a:avLst/>
            </a:prstGeom>
          </p:spPr>
        </p:pic>
        <p:pic>
          <p:nvPicPr>
            <p:cNvPr id="197" name="Graphic 196">
              <a:extLst>
                <a:ext uri="{FF2B5EF4-FFF2-40B4-BE49-F238E27FC236}">
                  <a16:creationId xmlns:a16="http://schemas.microsoft.com/office/drawing/2014/main" id="{6BC57C91-48DA-4BDE-AB47-222EFC45615E}"/>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8609213" y="2388942"/>
              <a:ext cx="266700" cy="126682"/>
            </a:xfrm>
            <a:prstGeom prst="rect">
              <a:avLst/>
            </a:prstGeom>
          </p:spPr>
        </p:pic>
      </p:grpSp>
      <p:sp>
        <p:nvSpPr>
          <p:cNvPr id="289" name="TextBox 288">
            <a:extLst>
              <a:ext uri="{FF2B5EF4-FFF2-40B4-BE49-F238E27FC236}">
                <a16:creationId xmlns:a16="http://schemas.microsoft.com/office/drawing/2014/main" id="{3E42737A-7A1B-41CB-9ECF-83B48B49E3C4}"/>
              </a:ext>
            </a:extLst>
          </p:cNvPr>
          <p:cNvSpPr txBox="1"/>
          <p:nvPr/>
        </p:nvSpPr>
        <p:spPr>
          <a:xfrm>
            <a:off x="5085306" y="3499607"/>
            <a:ext cx="1434273" cy="161583"/>
          </a:xfrm>
          <a:prstGeom prst="rect">
            <a:avLst/>
          </a:prstGeom>
          <a:noFill/>
        </p:spPr>
        <p:txBody>
          <a:bodyPr wrap="square" tIns="0" bIns="0" rtlCol="0" anchor="ctr">
            <a:spAutoFit/>
          </a:bodyPr>
          <a:lstStyle/>
          <a:p>
            <a:pPr algn="ctr"/>
            <a:r>
              <a:rPr lang="en-US" sz="1050">
                <a:solidFill>
                  <a:schemeClr val="tx1">
                    <a:lumMod val="85000"/>
                  </a:schemeClr>
                </a:solidFill>
                <a:latin typeface="Nunito ExtraBold" panose="00000900000000000000" pitchFamily="2" charset="0"/>
              </a:rPr>
              <a:t>Deliverables</a:t>
            </a:r>
            <a:endParaRPr lang="en-US" sz="975">
              <a:solidFill>
                <a:schemeClr val="tx1">
                  <a:lumMod val="85000"/>
                </a:schemeClr>
              </a:solidFill>
              <a:latin typeface="Nunito ExtraBold" panose="00000900000000000000" pitchFamily="2" charset="0"/>
            </a:endParaRPr>
          </a:p>
        </p:txBody>
      </p:sp>
      <p:sp>
        <p:nvSpPr>
          <p:cNvPr id="293" name="TextBox 292">
            <a:extLst>
              <a:ext uri="{FF2B5EF4-FFF2-40B4-BE49-F238E27FC236}">
                <a16:creationId xmlns:a16="http://schemas.microsoft.com/office/drawing/2014/main" id="{5FA031DB-9F67-4371-AE22-EF6F5693D4E0}"/>
              </a:ext>
            </a:extLst>
          </p:cNvPr>
          <p:cNvSpPr txBox="1"/>
          <p:nvPr/>
        </p:nvSpPr>
        <p:spPr>
          <a:xfrm>
            <a:off x="4841236" y="1416148"/>
            <a:ext cx="1948102" cy="248209"/>
          </a:xfrm>
          <a:prstGeom prst="rect">
            <a:avLst/>
          </a:prstGeom>
          <a:noFill/>
        </p:spPr>
        <p:txBody>
          <a:bodyPr wrap="square" rtlCol="0" anchor="ctr">
            <a:spAutoFit/>
          </a:bodyPr>
          <a:lstStyle/>
          <a:p>
            <a:pPr algn="ctr" defTabSz="914355">
              <a:buClr>
                <a:srgbClr val="ADADAD"/>
              </a:buClr>
              <a:buSzPct val="150000"/>
              <a:defRPr/>
            </a:pPr>
            <a:r>
              <a:rPr lang="en-US" sz="1013" kern="0">
                <a:solidFill>
                  <a:srgbClr val="E7357E"/>
                </a:solidFill>
                <a:latin typeface="Nunito ExtraBold" panose="00000900000000000000" pitchFamily="2" charset="0"/>
                <a:ea typeface="Nunito"/>
                <a:cs typeface="Nunito"/>
                <a:sym typeface="Arial"/>
              </a:rPr>
              <a:t>Project Team Management</a:t>
            </a:r>
          </a:p>
        </p:txBody>
      </p:sp>
      <p:grpSp>
        <p:nvGrpSpPr>
          <p:cNvPr id="20" name="Group 19">
            <a:extLst>
              <a:ext uri="{FF2B5EF4-FFF2-40B4-BE49-F238E27FC236}">
                <a16:creationId xmlns:a16="http://schemas.microsoft.com/office/drawing/2014/main" id="{60C70D44-6433-40AC-8E8E-8DA5CC141369}"/>
              </a:ext>
            </a:extLst>
          </p:cNvPr>
          <p:cNvGrpSpPr/>
          <p:nvPr/>
        </p:nvGrpSpPr>
        <p:grpSpPr>
          <a:xfrm>
            <a:off x="5159760" y="3001451"/>
            <a:ext cx="1103624" cy="370332"/>
            <a:chOff x="7928857" y="3975039"/>
            <a:chExt cx="1471499" cy="493776"/>
          </a:xfrm>
        </p:grpSpPr>
        <p:sp>
          <p:nvSpPr>
            <p:cNvPr id="143" name="Oval 142">
              <a:extLst>
                <a:ext uri="{FF2B5EF4-FFF2-40B4-BE49-F238E27FC236}">
                  <a16:creationId xmlns:a16="http://schemas.microsoft.com/office/drawing/2014/main" id="{BAF27EAD-A853-4442-A625-E5BF3AE2565E}"/>
                </a:ext>
              </a:extLst>
            </p:cNvPr>
            <p:cNvSpPr>
              <a:spLocks noChangeAspect="1"/>
            </p:cNvSpPr>
            <p:nvPr/>
          </p:nvSpPr>
          <p:spPr>
            <a:xfrm>
              <a:off x="7928857" y="3975039"/>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44" name="TextBox 143">
              <a:extLst>
                <a:ext uri="{FF2B5EF4-FFF2-40B4-BE49-F238E27FC236}">
                  <a16:creationId xmlns:a16="http://schemas.microsoft.com/office/drawing/2014/main" id="{74B02529-ACFB-4540-A03C-0DD06255AD2F}"/>
                </a:ext>
              </a:extLst>
            </p:cNvPr>
            <p:cNvSpPr txBox="1"/>
            <p:nvPr/>
          </p:nvSpPr>
          <p:spPr>
            <a:xfrm>
              <a:off x="8410341" y="4089026"/>
              <a:ext cx="990015"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Continuous</a:t>
              </a:r>
            </a:p>
            <a:p>
              <a:pPr>
                <a:lnSpc>
                  <a:spcPts val="825"/>
                </a:lnSpc>
              </a:pPr>
              <a:r>
                <a:rPr lang="en-US" sz="788">
                  <a:solidFill>
                    <a:schemeClr val="bg1">
                      <a:lumMod val="50000"/>
                      <a:lumOff val="50000"/>
                    </a:schemeClr>
                  </a:solidFill>
                  <a:latin typeface="Nunito SemiBold" panose="00000700000000000000" pitchFamily="2" charset="0"/>
                </a:rPr>
                <a:t>Improvement</a:t>
              </a:r>
            </a:p>
          </p:txBody>
        </p:sp>
        <p:grpSp>
          <p:nvGrpSpPr>
            <p:cNvPr id="9" name="Group 8">
              <a:extLst>
                <a:ext uri="{FF2B5EF4-FFF2-40B4-BE49-F238E27FC236}">
                  <a16:creationId xmlns:a16="http://schemas.microsoft.com/office/drawing/2014/main" id="{1563E0C5-7D30-4C52-938F-5DBDBBD75B82}"/>
                </a:ext>
              </a:extLst>
            </p:cNvPr>
            <p:cNvGrpSpPr/>
            <p:nvPr/>
          </p:nvGrpSpPr>
          <p:grpSpPr>
            <a:xfrm>
              <a:off x="8060260" y="4086089"/>
              <a:ext cx="233362" cy="253365"/>
              <a:chOff x="8431086" y="4243955"/>
              <a:chExt cx="233362" cy="253365"/>
            </a:xfrm>
          </p:grpSpPr>
          <p:pic>
            <p:nvPicPr>
              <p:cNvPr id="3" name="Graphic 2">
                <a:extLst>
                  <a:ext uri="{FF2B5EF4-FFF2-40B4-BE49-F238E27FC236}">
                    <a16:creationId xmlns:a16="http://schemas.microsoft.com/office/drawing/2014/main" id="{5A6587ED-083A-4B0B-BBE1-76C25C0E85DC}"/>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8431086" y="4243955"/>
                <a:ext cx="233362" cy="253365"/>
              </a:xfrm>
              <a:prstGeom prst="rect">
                <a:avLst/>
              </a:prstGeom>
            </p:spPr>
          </p:pic>
          <p:pic>
            <p:nvPicPr>
              <p:cNvPr id="6" name="Graphic 5">
                <a:extLst>
                  <a:ext uri="{FF2B5EF4-FFF2-40B4-BE49-F238E27FC236}">
                    <a16:creationId xmlns:a16="http://schemas.microsoft.com/office/drawing/2014/main" id="{468795B9-9BC8-4803-838F-CC5FFAF7E0A5}"/>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8522444" y="4323319"/>
                <a:ext cx="113348" cy="173355"/>
              </a:xfrm>
              <a:prstGeom prst="rect">
                <a:avLst/>
              </a:prstGeom>
            </p:spPr>
          </p:pic>
        </p:grpSp>
      </p:grpSp>
      <p:sp>
        <p:nvSpPr>
          <p:cNvPr id="285" name="Rectangle: Rounded Corners 284">
            <a:extLst>
              <a:ext uri="{FF2B5EF4-FFF2-40B4-BE49-F238E27FC236}">
                <a16:creationId xmlns:a16="http://schemas.microsoft.com/office/drawing/2014/main" id="{A92BEB72-A9D5-4B94-9715-CA2405AE5B4B}"/>
              </a:ext>
            </a:extLst>
          </p:cNvPr>
          <p:cNvSpPr/>
          <p:nvPr/>
        </p:nvSpPr>
        <p:spPr>
          <a:xfrm>
            <a:off x="6617520" y="1648724"/>
            <a:ext cx="2386584" cy="3360420"/>
          </a:xfrm>
          <a:prstGeom prst="roundRect">
            <a:avLst>
              <a:gd name="adj" fmla="val 4327"/>
            </a:avLst>
          </a:prstGeom>
          <a:solidFill>
            <a:schemeClr val="tx1"/>
          </a:solid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3">
              <a:buClr>
                <a:srgbClr val="000000"/>
              </a:buClr>
              <a:defRPr/>
            </a:pPr>
            <a:endParaRPr lang="en-US" sz="1400" kern="0">
              <a:solidFill>
                <a:srgbClr val="212121"/>
              </a:solidFill>
              <a:latin typeface="Arial"/>
              <a:sym typeface="Arial"/>
            </a:endParaRPr>
          </a:p>
        </p:txBody>
      </p:sp>
      <p:grpSp>
        <p:nvGrpSpPr>
          <p:cNvPr id="281" name="Group 280">
            <a:extLst>
              <a:ext uri="{FF2B5EF4-FFF2-40B4-BE49-F238E27FC236}">
                <a16:creationId xmlns:a16="http://schemas.microsoft.com/office/drawing/2014/main" id="{CB812874-65B3-467D-ADB7-E1621FFC637B}"/>
              </a:ext>
            </a:extLst>
          </p:cNvPr>
          <p:cNvGrpSpPr/>
          <p:nvPr/>
        </p:nvGrpSpPr>
        <p:grpSpPr>
          <a:xfrm>
            <a:off x="6696870" y="3703320"/>
            <a:ext cx="1102579" cy="370332"/>
            <a:chOff x="10473319" y="6167539"/>
            <a:chExt cx="1470105" cy="493776"/>
          </a:xfrm>
        </p:grpSpPr>
        <p:sp>
          <p:nvSpPr>
            <p:cNvPr id="165" name="Oval 164">
              <a:extLst>
                <a:ext uri="{FF2B5EF4-FFF2-40B4-BE49-F238E27FC236}">
                  <a16:creationId xmlns:a16="http://schemas.microsoft.com/office/drawing/2014/main" id="{2FCB643C-3AD8-44F3-9900-72E4908731C0}"/>
                </a:ext>
              </a:extLst>
            </p:cNvPr>
            <p:cNvSpPr>
              <a:spLocks noChangeAspect="1"/>
            </p:cNvSpPr>
            <p:nvPr/>
          </p:nvSpPr>
          <p:spPr>
            <a:xfrm>
              <a:off x="10473319" y="6167539"/>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66" name="TextBox 165">
              <a:extLst>
                <a:ext uri="{FF2B5EF4-FFF2-40B4-BE49-F238E27FC236}">
                  <a16:creationId xmlns:a16="http://schemas.microsoft.com/office/drawing/2014/main" id="{67931FC8-80C4-4349-BCA3-5B4CD4716AE6}"/>
                </a:ext>
              </a:extLst>
            </p:cNvPr>
            <p:cNvSpPr txBox="1"/>
            <p:nvPr/>
          </p:nvSpPr>
          <p:spPr>
            <a:xfrm>
              <a:off x="10953410" y="6268346"/>
              <a:ext cx="99001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Improvement</a:t>
              </a:r>
            </a:p>
            <a:p>
              <a:pPr>
                <a:lnSpc>
                  <a:spcPts val="825"/>
                </a:lnSpc>
              </a:pPr>
              <a:r>
                <a:rPr lang="en-US" sz="788">
                  <a:solidFill>
                    <a:schemeClr val="bg1">
                      <a:lumMod val="50000"/>
                      <a:lumOff val="50000"/>
                    </a:schemeClr>
                  </a:solidFill>
                  <a:latin typeface="Nunito SemiBold" panose="00000700000000000000" pitchFamily="2" charset="0"/>
                </a:rPr>
                <a:t>Proposals</a:t>
              </a:r>
            </a:p>
          </p:txBody>
        </p:sp>
        <p:pic>
          <p:nvPicPr>
            <p:cNvPr id="172" name="Graphic 171">
              <a:extLst>
                <a:ext uri="{FF2B5EF4-FFF2-40B4-BE49-F238E27FC236}">
                  <a16:creationId xmlns:a16="http://schemas.microsoft.com/office/drawing/2014/main" id="{D51E463C-454C-422B-8EAC-2106A63B6738}"/>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10619158" y="6279363"/>
              <a:ext cx="220028" cy="306705"/>
            </a:xfrm>
            <a:prstGeom prst="rect">
              <a:avLst/>
            </a:prstGeom>
          </p:spPr>
        </p:pic>
      </p:grpSp>
      <p:grpSp>
        <p:nvGrpSpPr>
          <p:cNvPr id="262" name="Group 261">
            <a:extLst>
              <a:ext uri="{FF2B5EF4-FFF2-40B4-BE49-F238E27FC236}">
                <a16:creationId xmlns:a16="http://schemas.microsoft.com/office/drawing/2014/main" id="{B02BF353-C5DE-4936-B530-E61757F2B778}"/>
              </a:ext>
            </a:extLst>
          </p:cNvPr>
          <p:cNvGrpSpPr/>
          <p:nvPr/>
        </p:nvGrpSpPr>
        <p:grpSpPr>
          <a:xfrm>
            <a:off x="7862842" y="2160270"/>
            <a:ext cx="1163492" cy="370332"/>
            <a:chOff x="10473319" y="3401292"/>
            <a:chExt cx="1551323" cy="493776"/>
          </a:xfrm>
        </p:grpSpPr>
        <p:sp>
          <p:nvSpPr>
            <p:cNvPr id="159" name="Oval 158">
              <a:extLst>
                <a:ext uri="{FF2B5EF4-FFF2-40B4-BE49-F238E27FC236}">
                  <a16:creationId xmlns:a16="http://schemas.microsoft.com/office/drawing/2014/main" id="{95304274-9BB0-436B-88D0-2C950EB205D9}"/>
                </a:ext>
              </a:extLst>
            </p:cNvPr>
            <p:cNvSpPr>
              <a:spLocks noChangeAspect="1"/>
            </p:cNvSpPr>
            <p:nvPr/>
          </p:nvSpPr>
          <p:spPr>
            <a:xfrm>
              <a:off x="10473319" y="3401292"/>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60" name="TextBox 159">
              <a:extLst>
                <a:ext uri="{FF2B5EF4-FFF2-40B4-BE49-F238E27FC236}">
                  <a16:creationId xmlns:a16="http://schemas.microsoft.com/office/drawing/2014/main" id="{DC8CF352-B135-4422-B707-D2AE588052E8}"/>
                </a:ext>
              </a:extLst>
            </p:cNvPr>
            <p:cNvSpPr txBox="1"/>
            <p:nvPr/>
          </p:nvSpPr>
          <p:spPr>
            <a:xfrm>
              <a:off x="10953408" y="3515279"/>
              <a:ext cx="107123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Delivery</a:t>
              </a:r>
            </a:p>
            <a:p>
              <a:pPr>
                <a:lnSpc>
                  <a:spcPts val="825"/>
                </a:lnSpc>
              </a:pPr>
              <a:r>
                <a:rPr lang="en-US" sz="788">
                  <a:solidFill>
                    <a:schemeClr val="bg1">
                      <a:lumMod val="50000"/>
                      <a:lumOff val="50000"/>
                    </a:schemeClr>
                  </a:solidFill>
                  <a:latin typeface="Nunito SemiBold" panose="00000700000000000000" pitchFamily="2" charset="0"/>
                </a:rPr>
                <a:t>Measurements</a:t>
              </a:r>
            </a:p>
          </p:txBody>
        </p:sp>
        <p:pic>
          <p:nvPicPr>
            <p:cNvPr id="184" name="Graphic 183">
              <a:extLst>
                <a:ext uri="{FF2B5EF4-FFF2-40B4-BE49-F238E27FC236}">
                  <a16:creationId xmlns:a16="http://schemas.microsoft.com/office/drawing/2014/main" id="{15DC632C-D2FE-4315-BF34-FA4DA6354CF9}"/>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10542482" y="3502733"/>
              <a:ext cx="373380" cy="300038"/>
            </a:xfrm>
            <a:prstGeom prst="rect">
              <a:avLst/>
            </a:prstGeom>
          </p:spPr>
        </p:pic>
      </p:grpSp>
      <p:sp>
        <p:nvSpPr>
          <p:cNvPr id="290" name="TextBox 289">
            <a:extLst>
              <a:ext uri="{FF2B5EF4-FFF2-40B4-BE49-F238E27FC236}">
                <a16:creationId xmlns:a16="http://schemas.microsoft.com/office/drawing/2014/main" id="{3B6B44E7-DEFB-477E-9854-E0D93457599D}"/>
              </a:ext>
            </a:extLst>
          </p:cNvPr>
          <p:cNvSpPr txBox="1"/>
          <p:nvPr/>
        </p:nvSpPr>
        <p:spPr>
          <a:xfrm>
            <a:off x="6617519" y="3086100"/>
            <a:ext cx="2386584" cy="161583"/>
          </a:xfrm>
          <a:prstGeom prst="rect">
            <a:avLst/>
          </a:prstGeom>
          <a:noFill/>
        </p:spPr>
        <p:txBody>
          <a:bodyPr wrap="square" tIns="0" bIns="0" rtlCol="0" anchor="ctr">
            <a:spAutoFit/>
          </a:bodyPr>
          <a:lstStyle/>
          <a:p>
            <a:pPr algn="ctr"/>
            <a:r>
              <a:rPr lang="en-US" sz="1050">
                <a:solidFill>
                  <a:schemeClr val="tx1">
                    <a:lumMod val="85000"/>
                  </a:schemeClr>
                </a:solidFill>
                <a:latin typeface="Nunito ExtraBold" panose="00000900000000000000" pitchFamily="2" charset="0"/>
              </a:rPr>
              <a:t>Deliverables</a:t>
            </a:r>
            <a:endParaRPr lang="en-US" sz="975">
              <a:solidFill>
                <a:schemeClr val="tx1">
                  <a:lumMod val="85000"/>
                </a:schemeClr>
              </a:solidFill>
              <a:latin typeface="Nunito ExtraBold" panose="00000900000000000000" pitchFamily="2" charset="0"/>
            </a:endParaRPr>
          </a:p>
        </p:txBody>
      </p:sp>
      <p:sp>
        <p:nvSpPr>
          <p:cNvPr id="294" name="TextBox 293">
            <a:extLst>
              <a:ext uri="{FF2B5EF4-FFF2-40B4-BE49-F238E27FC236}">
                <a16:creationId xmlns:a16="http://schemas.microsoft.com/office/drawing/2014/main" id="{9032CC2D-22D5-499F-B450-40C84449311B}"/>
              </a:ext>
            </a:extLst>
          </p:cNvPr>
          <p:cNvSpPr txBox="1"/>
          <p:nvPr/>
        </p:nvSpPr>
        <p:spPr>
          <a:xfrm>
            <a:off x="6638865" y="1416148"/>
            <a:ext cx="2335255" cy="248209"/>
          </a:xfrm>
          <a:prstGeom prst="rect">
            <a:avLst/>
          </a:prstGeom>
          <a:noFill/>
        </p:spPr>
        <p:txBody>
          <a:bodyPr wrap="square" rtlCol="0" anchor="ctr">
            <a:spAutoFit/>
          </a:bodyPr>
          <a:lstStyle/>
          <a:p>
            <a:pPr algn="ctr" defTabSz="914355">
              <a:buClr>
                <a:srgbClr val="ADADAD"/>
              </a:buClr>
              <a:buSzPct val="150000"/>
              <a:defRPr/>
            </a:pPr>
            <a:r>
              <a:rPr lang="en-US" sz="1013" kern="0">
                <a:solidFill>
                  <a:srgbClr val="E7357E"/>
                </a:solidFill>
                <a:latin typeface="Nunito ExtraBold" panose="00000900000000000000" pitchFamily="2" charset="0"/>
                <a:ea typeface="Nunito"/>
                <a:cs typeface="Nunito"/>
                <a:sym typeface="Arial"/>
              </a:rPr>
              <a:t>Project Delivery</a:t>
            </a:r>
          </a:p>
        </p:txBody>
      </p:sp>
      <p:grpSp>
        <p:nvGrpSpPr>
          <p:cNvPr id="226" name="Group 225">
            <a:extLst>
              <a:ext uri="{FF2B5EF4-FFF2-40B4-BE49-F238E27FC236}">
                <a16:creationId xmlns:a16="http://schemas.microsoft.com/office/drawing/2014/main" id="{5289ED09-8A8C-46B5-A26E-62B7A1DB0E8E}"/>
              </a:ext>
            </a:extLst>
          </p:cNvPr>
          <p:cNvGrpSpPr/>
          <p:nvPr/>
        </p:nvGrpSpPr>
        <p:grpSpPr>
          <a:xfrm>
            <a:off x="7862845" y="3284982"/>
            <a:ext cx="1012812" cy="370332"/>
            <a:chOff x="10473319" y="5498414"/>
            <a:chExt cx="1350415" cy="493776"/>
          </a:xfrm>
        </p:grpSpPr>
        <p:sp>
          <p:nvSpPr>
            <p:cNvPr id="229" name="Oval 228">
              <a:extLst>
                <a:ext uri="{FF2B5EF4-FFF2-40B4-BE49-F238E27FC236}">
                  <a16:creationId xmlns:a16="http://schemas.microsoft.com/office/drawing/2014/main" id="{F71BDE1F-8A4F-443B-AF8A-23BAF614EC03}"/>
                </a:ext>
              </a:extLst>
            </p:cNvPr>
            <p:cNvSpPr>
              <a:spLocks noChangeAspect="1"/>
            </p:cNvSpPr>
            <p:nvPr/>
          </p:nvSpPr>
          <p:spPr>
            <a:xfrm>
              <a:off x="10473319" y="5498414"/>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230" name="TextBox 229">
              <a:extLst>
                <a:ext uri="{FF2B5EF4-FFF2-40B4-BE49-F238E27FC236}">
                  <a16:creationId xmlns:a16="http://schemas.microsoft.com/office/drawing/2014/main" id="{7561D266-846B-4F9E-BDAC-EB42B62F56D3}"/>
                </a:ext>
              </a:extLst>
            </p:cNvPr>
            <p:cNvSpPr txBox="1"/>
            <p:nvPr/>
          </p:nvSpPr>
          <p:spPr>
            <a:xfrm>
              <a:off x="10953410" y="5667615"/>
              <a:ext cx="870324"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Timesheets</a:t>
              </a:r>
            </a:p>
          </p:txBody>
        </p:sp>
        <p:pic>
          <p:nvPicPr>
            <p:cNvPr id="231" name="Graphic 230">
              <a:extLst>
                <a:ext uri="{FF2B5EF4-FFF2-40B4-BE49-F238E27FC236}">
                  <a16:creationId xmlns:a16="http://schemas.microsoft.com/office/drawing/2014/main" id="{7EA7817C-E5E0-4A73-A5B5-FE35002AAB96}"/>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10589155" y="5596678"/>
              <a:ext cx="280035" cy="280035"/>
            </a:xfrm>
            <a:prstGeom prst="rect">
              <a:avLst/>
            </a:prstGeom>
          </p:spPr>
        </p:pic>
      </p:grpSp>
      <p:grpSp>
        <p:nvGrpSpPr>
          <p:cNvPr id="45" name="Group 44">
            <a:extLst>
              <a:ext uri="{FF2B5EF4-FFF2-40B4-BE49-F238E27FC236}">
                <a16:creationId xmlns:a16="http://schemas.microsoft.com/office/drawing/2014/main" id="{8AF8F311-9E31-4EC4-B0F8-52FF20582895}"/>
              </a:ext>
            </a:extLst>
          </p:cNvPr>
          <p:cNvGrpSpPr/>
          <p:nvPr/>
        </p:nvGrpSpPr>
        <p:grpSpPr>
          <a:xfrm>
            <a:off x="6696868" y="3284982"/>
            <a:ext cx="980751" cy="370332"/>
            <a:chOff x="10476856" y="4896425"/>
            <a:chExt cx="1307668" cy="493776"/>
          </a:xfrm>
        </p:grpSpPr>
        <p:sp>
          <p:nvSpPr>
            <p:cNvPr id="163" name="Oval 162">
              <a:extLst>
                <a:ext uri="{FF2B5EF4-FFF2-40B4-BE49-F238E27FC236}">
                  <a16:creationId xmlns:a16="http://schemas.microsoft.com/office/drawing/2014/main" id="{80D2A8AB-9EB3-40AA-B602-D02730360DDF}"/>
                </a:ext>
              </a:extLst>
            </p:cNvPr>
            <p:cNvSpPr>
              <a:spLocks noChangeAspect="1"/>
            </p:cNvSpPr>
            <p:nvPr/>
          </p:nvSpPr>
          <p:spPr>
            <a:xfrm>
              <a:off x="10476856" y="4896425"/>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64" name="TextBox 163">
              <a:extLst>
                <a:ext uri="{FF2B5EF4-FFF2-40B4-BE49-F238E27FC236}">
                  <a16:creationId xmlns:a16="http://schemas.microsoft.com/office/drawing/2014/main" id="{2DC5A759-6D12-4100-999F-98E6D870A934}"/>
                </a:ext>
              </a:extLst>
            </p:cNvPr>
            <p:cNvSpPr txBox="1"/>
            <p:nvPr/>
          </p:nvSpPr>
          <p:spPr>
            <a:xfrm>
              <a:off x="10956947" y="4997232"/>
              <a:ext cx="827577"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Work-load</a:t>
              </a:r>
            </a:p>
            <a:p>
              <a:pPr>
                <a:lnSpc>
                  <a:spcPts val="825"/>
                </a:lnSpc>
              </a:pPr>
              <a:r>
                <a:rPr lang="en-US" sz="788">
                  <a:solidFill>
                    <a:schemeClr val="bg1">
                      <a:lumMod val="50000"/>
                      <a:lumOff val="50000"/>
                    </a:schemeClr>
                  </a:solidFill>
                  <a:latin typeface="Nunito SemiBold" panose="00000700000000000000" pitchFamily="2" charset="0"/>
                </a:rPr>
                <a:t>Estimation</a:t>
              </a:r>
            </a:p>
          </p:txBody>
        </p:sp>
        <p:pic>
          <p:nvPicPr>
            <p:cNvPr id="41" name="Graphic 40">
              <a:extLst>
                <a:ext uri="{FF2B5EF4-FFF2-40B4-BE49-F238E27FC236}">
                  <a16:creationId xmlns:a16="http://schemas.microsoft.com/office/drawing/2014/main" id="{F2607503-D234-4F20-A807-C6C6AA6CA482}"/>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10604111" y="4996711"/>
              <a:ext cx="280035" cy="313373"/>
            </a:xfrm>
            <a:prstGeom prst="rect">
              <a:avLst/>
            </a:prstGeom>
          </p:spPr>
        </p:pic>
      </p:grpSp>
      <p:grpSp>
        <p:nvGrpSpPr>
          <p:cNvPr id="326" name="Group 325">
            <a:extLst>
              <a:ext uri="{FF2B5EF4-FFF2-40B4-BE49-F238E27FC236}">
                <a16:creationId xmlns:a16="http://schemas.microsoft.com/office/drawing/2014/main" id="{839F1FB8-8852-4FFE-B049-4662963FD27C}"/>
              </a:ext>
            </a:extLst>
          </p:cNvPr>
          <p:cNvGrpSpPr/>
          <p:nvPr/>
        </p:nvGrpSpPr>
        <p:grpSpPr>
          <a:xfrm>
            <a:off x="7866261" y="1735074"/>
            <a:ext cx="966324" cy="370332"/>
            <a:chOff x="10473319" y="2138068"/>
            <a:chExt cx="1288431" cy="493776"/>
          </a:xfrm>
        </p:grpSpPr>
        <p:sp>
          <p:nvSpPr>
            <p:cNvPr id="327" name="Oval 326">
              <a:extLst>
                <a:ext uri="{FF2B5EF4-FFF2-40B4-BE49-F238E27FC236}">
                  <a16:creationId xmlns:a16="http://schemas.microsoft.com/office/drawing/2014/main" id="{D1D116B1-03A5-4EF8-A5E9-788DDD13C63C}"/>
                </a:ext>
              </a:extLst>
            </p:cNvPr>
            <p:cNvSpPr>
              <a:spLocks noChangeAspect="1"/>
            </p:cNvSpPr>
            <p:nvPr/>
          </p:nvSpPr>
          <p:spPr>
            <a:xfrm>
              <a:off x="10473319" y="213806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328" name="TextBox 327">
              <a:extLst>
                <a:ext uri="{FF2B5EF4-FFF2-40B4-BE49-F238E27FC236}">
                  <a16:creationId xmlns:a16="http://schemas.microsoft.com/office/drawing/2014/main" id="{92DCB794-F195-4A83-BC80-B8E9CB416753}"/>
                </a:ext>
              </a:extLst>
            </p:cNvPr>
            <p:cNvSpPr txBox="1"/>
            <p:nvPr/>
          </p:nvSpPr>
          <p:spPr>
            <a:xfrm>
              <a:off x="10953409" y="2252055"/>
              <a:ext cx="808341"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Corrective</a:t>
              </a:r>
            </a:p>
            <a:p>
              <a:pPr>
                <a:lnSpc>
                  <a:spcPts val="825"/>
                </a:lnSpc>
              </a:pPr>
              <a:r>
                <a:rPr lang="en-US" sz="788">
                  <a:solidFill>
                    <a:schemeClr val="bg1">
                      <a:lumMod val="50000"/>
                      <a:lumOff val="50000"/>
                    </a:schemeClr>
                  </a:solidFill>
                  <a:latin typeface="Nunito SemiBold" panose="00000700000000000000" pitchFamily="2" charset="0"/>
                </a:rPr>
                <a:t>Actions</a:t>
              </a:r>
            </a:p>
          </p:txBody>
        </p:sp>
        <p:pic>
          <p:nvPicPr>
            <p:cNvPr id="329" name="Graphic 328">
              <a:extLst>
                <a:ext uri="{FF2B5EF4-FFF2-40B4-BE49-F238E27FC236}">
                  <a16:creationId xmlns:a16="http://schemas.microsoft.com/office/drawing/2014/main" id="{B11E65BE-129A-4365-B7C3-9C1F433FC042}"/>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0580190" y="2237212"/>
              <a:ext cx="280035" cy="286703"/>
            </a:xfrm>
            <a:prstGeom prst="rect">
              <a:avLst/>
            </a:prstGeom>
          </p:spPr>
        </p:pic>
      </p:grpSp>
      <p:grpSp>
        <p:nvGrpSpPr>
          <p:cNvPr id="331" name="Group 330">
            <a:extLst>
              <a:ext uri="{FF2B5EF4-FFF2-40B4-BE49-F238E27FC236}">
                <a16:creationId xmlns:a16="http://schemas.microsoft.com/office/drawing/2014/main" id="{82A1E49E-F630-4891-B8C6-35C87F85EAD1}"/>
              </a:ext>
            </a:extLst>
          </p:cNvPr>
          <p:cNvGrpSpPr/>
          <p:nvPr/>
        </p:nvGrpSpPr>
        <p:grpSpPr>
          <a:xfrm>
            <a:off x="3868484" y="1735074"/>
            <a:ext cx="957633" cy="370332"/>
            <a:chOff x="5157978" y="2313432"/>
            <a:chExt cx="1276843" cy="493776"/>
          </a:xfrm>
        </p:grpSpPr>
        <p:sp>
          <p:nvSpPr>
            <p:cNvPr id="332" name="Oval 331">
              <a:extLst>
                <a:ext uri="{FF2B5EF4-FFF2-40B4-BE49-F238E27FC236}">
                  <a16:creationId xmlns:a16="http://schemas.microsoft.com/office/drawing/2014/main" id="{89E7409C-7984-4B09-8805-2ED30809F104}"/>
                </a:ext>
              </a:extLst>
            </p:cNvPr>
            <p:cNvSpPr>
              <a:spLocks noChangeAspect="1"/>
            </p:cNvSpPr>
            <p:nvPr/>
          </p:nvSpPr>
          <p:spPr>
            <a:xfrm>
              <a:off x="5157978" y="2313432"/>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333" name="TextBox 332">
              <a:extLst>
                <a:ext uri="{FF2B5EF4-FFF2-40B4-BE49-F238E27FC236}">
                  <a16:creationId xmlns:a16="http://schemas.microsoft.com/office/drawing/2014/main" id="{F74B261F-A530-49A3-821C-825AFBF2CB75}"/>
                </a:ext>
              </a:extLst>
            </p:cNvPr>
            <p:cNvSpPr txBox="1"/>
            <p:nvPr/>
          </p:nvSpPr>
          <p:spPr>
            <a:xfrm>
              <a:off x="5637167" y="2427419"/>
              <a:ext cx="79765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Technical</a:t>
              </a:r>
            </a:p>
            <a:p>
              <a:pPr>
                <a:lnSpc>
                  <a:spcPts val="825"/>
                </a:lnSpc>
              </a:pPr>
              <a:r>
                <a:rPr lang="en-US" sz="788">
                  <a:solidFill>
                    <a:schemeClr val="bg1">
                      <a:lumMod val="50000"/>
                      <a:lumOff val="50000"/>
                    </a:schemeClr>
                  </a:solidFill>
                  <a:latin typeface="Nunito SemiBold" panose="00000700000000000000" pitchFamily="2" charset="0"/>
                </a:rPr>
                <a:t>Validation</a:t>
              </a:r>
            </a:p>
          </p:txBody>
        </p:sp>
        <p:grpSp>
          <p:nvGrpSpPr>
            <p:cNvPr id="334" name="Group 333">
              <a:extLst>
                <a:ext uri="{FF2B5EF4-FFF2-40B4-BE49-F238E27FC236}">
                  <a16:creationId xmlns:a16="http://schemas.microsoft.com/office/drawing/2014/main" id="{97BF6B1A-3A32-4410-AF6E-0C57178E640C}"/>
                </a:ext>
              </a:extLst>
            </p:cNvPr>
            <p:cNvGrpSpPr/>
            <p:nvPr/>
          </p:nvGrpSpPr>
          <p:grpSpPr>
            <a:xfrm>
              <a:off x="5256109" y="2411443"/>
              <a:ext cx="322364" cy="293370"/>
              <a:chOff x="5024383" y="1194581"/>
              <a:chExt cx="322364" cy="293370"/>
            </a:xfrm>
          </p:grpSpPr>
          <p:pic>
            <p:nvPicPr>
              <p:cNvPr id="335" name="Graphic 334">
                <a:extLst>
                  <a:ext uri="{FF2B5EF4-FFF2-40B4-BE49-F238E27FC236}">
                    <a16:creationId xmlns:a16="http://schemas.microsoft.com/office/drawing/2014/main" id="{AE95FC94-A76B-4981-8095-F80D84EEEC39}"/>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5106717" y="1276898"/>
                <a:ext cx="240030" cy="206693"/>
              </a:xfrm>
              <a:prstGeom prst="rect">
                <a:avLst/>
              </a:prstGeom>
            </p:spPr>
          </p:pic>
          <p:pic>
            <p:nvPicPr>
              <p:cNvPr id="336" name="Graphic 335">
                <a:extLst>
                  <a:ext uri="{FF2B5EF4-FFF2-40B4-BE49-F238E27FC236}">
                    <a16:creationId xmlns:a16="http://schemas.microsoft.com/office/drawing/2014/main" id="{5B453B46-E5C8-47C7-A1C1-5EE2FFC0D45D}"/>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5024383" y="1194581"/>
                <a:ext cx="293370" cy="293370"/>
              </a:xfrm>
              <a:prstGeom prst="rect">
                <a:avLst/>
              </a:prstGeom>
            </p:spPr>
          </p:pic>
        </p:grpSp>
      </p:grpSp>
      <p:grpSp>
        <p:nvGrpSpPr>
          <p:cNvPr id="337" name="Group 336">
            <a:extLst>
              <a:ext uri="{FF2B5EF4-FFF2-40B4-BE49-F238E27FC236}">
                <a16:creationId xmlns:a16="http://schemas.microsoft.com/office/drawing/2014/main" id="{D2BE07A6-18BB-4DBD-8039-E68EE6021E7A}"/>
              </a:ext>
            </a:extLst>
          </p:cNvPr>
          <p:cNvGrpSpPr/>
          <p:nvPr/>
        </p:nvGrpSpPr>
        <p:grpSpPr>
          <a:xfrm>
            <a:off x="6693412" y="1735074"/>
            <a:ext cx="1078535" cy="370332"/>
            <a:chOff x="10473319" y="1468400"/>
            <a:chExt cx="1438046" cy="493776"/>
          </a:xfrm>
        </p:grpSpPr>
        <p:sp>
          <p:nvSpPr>
            <p:cNvPr id="338" name="Oval 337">
              <a:extLst>
                <a:ext uri="{FF2B5EF4-FFF2-40B4-BE49-F238E27FC236}">
                  <a16:creationId xmlns:a16="http://schemas.microsoft.com/office/drawing/2014/main" id="{D183754B-86BD-4FCC-9A00-44EC7B2BBA6D}"/>
                </a:ext>
              </a:extLst>
            </p:cNvPr>
            <p:cNvSpPr>
              <a:spLocks noChangeAspect="1"/>
            </p:cNvSpPr>
            <p:nvPr/>
          </p:nvSpPr>
          <p:spPr>
            <a:xfrm>
              <a:off x="10473319" y="146840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339" name="TextBox 338">
              <a:extLst>
                <a:ext uri="{FF2B5EF4-FFF2-40B4-BE49-F238E27FC236}">
                  <a16:creationId xmlns:a16="http://schemas.microsoft.com/office/drawing/2014/main" id="{DFC9506A-0AD2-4F86-81A5-8D72D8775DB5}"/>
                </a:ext>
              </a:extLst>
            </p:cNvPr>
            <p:cNvSpPr txBox="1"/>
            <p:nvPr/>
          </p:nvSpPr>
          <p:spPr>
            <a:xfrm>
              <a:off x="10953410" y="1582387"/>
              <a:ext cx="957955"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Technical</a:t>
              </a:r>
            </a:p>
            <a:p>
              <a:pPr>
                <a:lnSpc>
                  <a:spcPts val="825"/>
                </a:lnSpc>
              </a:pPr>
              <a:r>
                <a:rPr lang="en-US" sz="788">
                  <a:solidFill>
                    <a:schemeClr val="bg1">
                      <a:lumMod val="50000"/>
                      <a:lumOff val="50000"/>
                    </a:schemeClr>
                  </a:solidFill>
                  <a:latin typeface="Nunito SemiBold" panose="00000700000000000000" pitchFamily="2" charset="0"/>
                </a:rPr>
                <a:t>Coordination</a:t>
              </a:r>
            </a:p>
          </p:txBody>
        </p:sp>
        <p:pic>
          <p:nvPicPr>
            <p:cNvPr id="340" name="Graphic 339">
              <a:extLst>
                <a:ext uri="{FF2B5EF4-FFF2-40B4-BE49-F238E27FC236}">
                  <a16:creationId xmlns:a16="http://schemas.microsoft.com/office/drawing/2014/main" id="{D8599741-1C6F-4ED0-A0A1-C43118C9DFBE}"/>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10586857" y="1596512"/>
              <a:ext cx="266700" cy="246697"/>
            </a:xfrm>
            <a:prstGeom prst="rect">
              <a:avLst/>
            </a:prstGeom>
          </p:spPr>
        </p:pic>
      </p:grpSp>
      <p:grpSp>
        <p:nvGrpSpPr>
          <p:cNvPr id="341" name="Group 340">
            <a:extLst>
              <a:ext uri="{FF2B5EF4-FFF2-40B4-BE49-F238E27FC236}">
                <a16:creationId xmlns:a16="http://schemas.microsoft.com/office/drawing/2014/main" id="{DB3208FF-1640-4DDB-B639-99CEB0594385}"/>
              </a:ext>
            </a:extLst>
          </p:cNvPr>
          <p:cNvGrpSpPr/>
          <p:nvPr/>
        </p:nvGrpSpPr>
        <p:grpSpPr>
          <a:xfrm>
            <a:off x="6693406" y="2160270"/>
            <a:ext cx="1094563" cy="370332"/>
            <a:chOff x="10087012" y="3412871"/>
            <a:chExt cx="1459417" cy="493776"/>
          </a:xfrm>
        </p:grpSpPr>
        <p:sp>
          <p:nvSpPr>
            <p:cNvPr id="342" name="Oval 341">
              <a:extLst>
                <a:ext uri="{FF2B5EF4-FFF2-40B4-BE49-F238E27FC236}">
                  <a16:creationId xmlns:a16="http://schemas.microsoft.com/office/drawing/2014/main" id="{0CA801FC-EB0A-42E5-BAC3-4429EEDBA42B}"/>
                </a:ext>
              </a:extLst>
            </p:cNvPr>
            <p:cNvSpPr>
              <a:spLocks noChangeAspect="1"/>
            </p:cNvSpPr>
            <p:nvPr/>
          </p:nvSpPr>
          <p:spPr>
            <a:xfrm>
              <a:off x="10087012" y="3412871"/>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343" name="TextBox 342">
              <a:extLst>
                <a:ext uri="{FF2B5EF4-FFF2-40B4-BE49-F238E27FC236}">
                  <a16:creationId xmlns:a16="http://schemas.microsoft.com/office/drawing/2014/main" id="{6B7390A1-AA89-4EFB-9CF5-E3F16FCBC998}"/>
                </a:ext>
              </a:extLst>
            </p:cNvPr>
            <p:cNvSpPr txBox="1"/>
            <p:nvPr/>
          </p:nvSpPr>
          <p:spPr>
            <a:xfrm>
              <a:off x="10567102" y="3526858"/>
              <a:ext cx="979327"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Issue</a:t>
              </a:r>
            </a:p>
            <a:p>
              <a:pPr>
                <a:lnSpc>
                  <a:spcPts val="825"/>
                </a:lnSpc>
              </a:pPr>
              <a:r>
                <a:rPr lang="en-US" sz="788">
                  <a:solidFill>
                    <a:schemeClr val="bg1">
                      <a:lumMod val="50000"/>
                      <a:lumOff val="50000"/>
                    </a:schemeClr>
                  </a:solidFill>
                  <a:latin typeface="Nunito SemiBold" panose="00000700000000000000" pitchFamily="2" charset="0"/>
                </a:rPr>
                <a:t>Management</a:t>
              </a:r>
            </a:p>
          </p:txBody>
        </p:sp>
        <p:grpSp>
          <p:nvGrpSpPr>
            <p:cNvPr id="344" name="Group 343">
              <a:extLst>
                <a:ext uri="{FF2B5EF4-FFF2-40B4-BE49-F238E27FC236}">
                  <a16:creationId xmlns:a16="http://schemas.microsoft.com/office/drawing/2014/main" id="{50E81358-44BC-4E9F-8385-01E28E79D23C}"/>
                </a:ext>
              </a:extLst>
            </p:cNvPr>
            <p:cNvGrpSpPr/>
            <p:nvPr/>
          </p:nvGrpSpPr>
          <p:grpSpPr>
            <a:xfrm>
              <a:off x="10181716" y="3524326"/>
              <a:ext cx="286703" cy="266700"/>
              <a:chOff x="9772273" y="3513443"/>
              <a:chExt cx="286703" cy="266700"/>
            </a:xfrm>
          </p:grpSpPr>
          <p:pic>
            <p:nvPicPr>
              <p:cNvPr id="345" name="Graphic 344">
                <a:extLst>
                  <a:ext uri="{FF2B5EF4-FFF2-40B4-BE49-F238E27FC236}">
                    <a16:creationId xmlns:a16="http://schemas.microsoft.com/office/drawing/2014/main" id="{48E66098-DCF9-4615-80B2-F49955844729}"/>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9772273" y="3534876"/>
                <a:ext cx="286703" cy="226695"/>
              </a:xfrm>
              <a:prstGeom prst="rect">
                <a:avLst/>
              </a:prstGeom>
            </p:spPr>
          </p:pic>
          <p:pic>
            <p:nvPicPr>
              <p:cNvPr id="346" name="Graphic 345">
                <a:extLst>
                  <a:ext uri="{FF2B5EF4-FFF2-40B4-BE49-F238E27FC236}">
                    <a16:creationId xmlns:a16="http://schemas.microsoft.com/office/drawing/2014/main" id="{81AC8787-CF74-4918-B162-D66923F313ED}"/>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9990455" y="3513443"/>
                <a:ext cx="66675" cy="266700"/>
              </a:xfrm>
              <a:prstGeom prst="rect">
                <a:avLst/>
              </a:prstGeom>
            </p:spPr>
          </p:pic>
        </p:grpSp>
      </p:grpSp>
    </p:spTree>
    <p:extLst>
      <p:ext uri="{BB962C8B-B14F-4D97-AF65-F5344CB8AC3E}">
        <p14:creationId xmlns:p14="http://schemas.microsoft.com/office/powerpoint/2010/main" val="22068817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283" name="Rectangle: Rounded Corners 282">
            <a:extLst>
              <a:ext uri="{FF2B5EF4-FFF2-40B4-BE49-F238E27FC236}">
                <a16:creationId xmlns:a16="http://schemas.microsoft.com/office/drawing/2014/main" id="{6F7BF32F-4453-429B-ACC3-8146A4D8A2B7}"/>
              </a:ext>
            </a:extLst>
          </p:cNvPr>
          <p:cNvSpPr/>
          <p:nvPr/>
        </p:nvSpPr>
        <p:spPr>
          <a:xfrm>
            <a:off x="2628212" y="1648724"/>
            <a:ext cx="2359152" cy="3360420"/>
          </a:xfrm>
          <a:prstGeom prst="roundRect">
            <a:avLst>
              <a:gd name="adj" fmla="val 4327"/>
            </a:avLst>
          </a:prstGeom>
          <a:solidFill>
            <a:schemeClr val="tx1"/>
          </a:solid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3">
              <a:buClr>
                <a:srgbClr val="000000"/>
              </a:buClr>
              <a:defRPr/>
            </a:pPr>
            <a:endParaRPr lang="en-US" sz="1350">
              <a:sym typeface="Arial"/>
            </a:endParaRPr>
          </a:p>
        </p:txBody>
      </p:sp>
      <p:grpSp>
        <p:nvGrpSpPr>
          <p:cNvPr id="266" name="Group 265">
            <a:extLst>
              <a:ext uri="{FF2B5EF4-FFF2-40B4-BE49-F238E27FC236}">
                <a16:creationId xmlns:a16="http://schemas.microsoft.com/office/drawing/2014/main" id="{617E1F5F-37CD-4F94-83E1-8D0B633CC152}"/>
              </a:ext>
            </a:extLst>
          </p:cNvPr>
          <p:cNvGrpSpPr/>
          <p:nvPr/>
        </p:nvGrpSpPr>
        <p:grpSpPr>
          <a:xfrm>
            <a:off x="3868485" y="3284982"/>
            <a:ext cx="915955" cy="370332"/>
            <a:chOff x="6447091" y="4199783"/>
            <a:chExt cx="1221273" cy="493776"/>
          </a:xfrm>
        </p:grpSpPr>
        <p:sp>
          <p:nvSpPr>
            <p:cNvPr id="99" name="Oval 98">
              <a:extLst>
                <a:ext uri="{FF2B5EF4-FFF2-40B4-BE49-F238E27FC236}">
                  <a16:creationId xmlns:a16="http://schemas.microsoft.com/office/drawing/2014/main" id="{5032B691-DAD8-4FB0-B036-0876AE4E931C}"/>
                </a:ext>
              </a:extLst>
            </p:cNvPr>
            <p:cNvSpPr>
              <a:spLocks noChangeAspect="1"/>
            </p:cNvSpPr>
            <p:nvPr/>
          </p:nvSpPr>
          <p:spPr>
            <a:xfrm>
              <a:off x="6447091" y="4199783"/>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00" name="TextBox 99">
              <a:extLst>
                <a:ext uri="{FF2B5EF4-FFF2-40B4-BE49-F238E27FC236}">
                  <a16:creationId xmlns:a16="http://schemas.microsoft.com/office/drawing/2014/main" id="{CA5303B4-8B57-432F-B8F5-D08BD46A9C6A}"/>
                </a:ext>
              </a:extLst>
            </p:cNvPr>
            <p:cNvSpPr txBox="1"/>
            <p:nvPr/>
          </p:nvSpPr>
          <p:spPr>
            <a:xfrm>
              <a:off x="6926280" y="4368984"/>
              <a:ext cx="742084"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Trainings</a:t>
              </a:r>
            </a:p>
          </p:txBody>
        </p:sp>
        <p:pic>
          <p:nvPicPr>
            <p:cNvPr id="132" name="Graphic 131">
              <a:extLst>
                <a:ext uri="{FF2B5EF4-FFF2-40B4-BE49-F238E27FC236}">
                  <a16:creationId xmlns:a16="http://schemas.microsoft.com/office/drawing/2014/main" id="{11D8FC8D-C3AF-43BF-9798-A265C0822B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7294" y="4320347"/>
              <a:ext cx="293370" cy="253365"/>
            </a:xfrm>
            <a:prstGeom prst="rect">
              <a:avLst/>
            </a:prstGeom>
          </p:spPr>
        </p:pic>
      </p:grpSp>
      <p:pic>
        <p:nvPicPr>
          <p:cNvPr id="32" name="Picture 31">
            <a:extLst>
              <a:ext uri="{FF2B5EF4-FFF2-40B4-BE49-F238E27FC236}">
                <a16:creationId xmlns:a16="http://schemas.microsoft.com/office/drawing/2014/main" id="{B4C09858-7E5F-4EF7-8D97-4CB3202917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7023" y="-179553"/>
            <a:ext cx="918974" cy="917450"/>
          </a:xfrm>
          <a:prstGeom prst="rect">
            <a:avLst/>
          </a:prstGeom>
        </p:spPr>
      </p:pic>
      <p:sp>
        <p:nvSpPr>
          <p:cNvPr id="282" name="Rectangle: Rounded Corners 281">
            <a:extLst>
              <a:ext uri="{FF2B5EF4-FFF2-40B4-BE49-F238E27FC236}">
                <a16:creationId xmlns:a16="http://schemas.microsoft.com/office/drawing/2014/main" id="{55E74368-0C39-4F4E-911E-AFC9D1110F0B}"/>
              </a:ext>
            </a:extLst>
          </p:cNvPr>
          <p:cNvSpPr/>
          <p:nvPr/>
        </p:nvSpPr>
        <p:spPr>
          <a:xfrm>
            <a:off x="161158" y="1648724"/>
            <a:ext cx="2372868" cy="3360420"/>
          </a:xfrm>
          <a:prstGeom prst="roundRect">
            <a:avLst>
              <a:gd name="adj" fmla="val 4327"/>
            </a:avLst>
          </a:prstGeom>
          <a:solidFill>
            <a:schemeClr val="tx1"/>
          </a:solid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3">
              <a:buClr>
                <a:srgbClr val="000000"/>
              </a:buClr>
              <a:defRPr/>
            </a:pPr>
            <a:endParaRPr lang="en-US" sz="1400" kern="0">
              <a:solidFill>
                <a:srgbClr val="212121"/>
              </a:solidFill>
              <a:latin typeface="Arial"/>
              <a:sym typeface="Arial"/>
            </a:endParaRPr>
          </a:p>
        </p:txBody>
      </p:sp>
      <p:grpSp>
        <p:nvGrpSpPr>
          <p:cNvPr id="242" name="Group 241">
            <a:extLst>
              <a:ext uri="{FF2B5EF4-FFF2-40B4-BE49-F238E27FC236}">
                <a16:creationId xmlns:a16="http://schemas.microsoft.com/office/drawing/2014/main" id="{D5DC4500-BA84-469A-BC9A-EB449F3BF3E5}"/>
              </a:ext>
            </a:extLst>
          </p:cNvPr>
          <p:cNvGrpSpPr/>
          <p:nvPr/>
        </p:nvGrpSpPr>
        <p:grpSpPr>
          <a:xfrm>
            <a:off x="238119" y="1733323"/>
            <a:ext cx="1162877" cy="370332"/>
            <a:chOff x="504633" y="1468400"/>
            <a:chExt cx="1550502" cy="493776"/>
          </a:xfrm>
        </p:grpSpPr>
        <p:pic>
          <p:nvPicPr>
            <p:cNvPr id="4" name="Graphic 3">
              <a:extLst>
                <a:ext uri="{FF2B5EF4-FFF2-40B4-BE49-F238E27FC236}">
                  <a16:creationId xmlns:a16="http://schemas.microsoft.com/office/drawing/2014/main" id="{4F673BC0-F7E1-4E68-8D0C-A9092F3948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3802" y="1596512"/>
              <a:ext cx="273368" cy="246697"/>
            </a:xfrm>
            <a:prstGeom prst="rect">
              <a:avLst/>
            </a:prstGeom>
          </p:spPr>
        </p:pic>
        <p:sp>
          <p:nvSpPr>
            <p:cNvPr id="14" name="Oval 13">
              <a:extLst>
                <a:ext uri="{FF2B5EF4-FFF2-40B4-BE49-F238E27FC236}">
                  <a16:creationId xmlns:a16="http://schemas.microsoft.com/office/drawing/2014/main" id="{E5F91D7E-AF2D-49A1-9FB1-CF1E7A4BF7FC}"/>
                </a:ext>
              </a:extLst>
            </p:cNvPr>
            <p:cNvSpPr>
              <a:spLocks noChangeAspect="1"/>
            </p:cNvSpPr>
            <p:nvPr/>
          </p:nvSpPr>
          <p:spPr>
            <a:xfrm>
              <a:off x="504633" y="146840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u="sng"/>
            </a:p>
          </p:txBody>
        </p:sp>
        <p:sp>
          <p:nvSpPr>
            <p:cNvPr id="15" name="TextBox 14">
              <a:extLst>
                <a:ext uri="{FF2B5EF4-FFF2-40B4-BE49-F238E27FC236}">
                  <a16:creationId xmlns:a16="http://schemas.microsoft.com/office/drawing/2014/main" id="{F8773115-0B19-46A5-BEF9-BD4895A4879E}"/>
                </a:ext>
              </a:extLst>
            </p:cNvPr>
            <p:cNvSpPr txBox="1"/>
            <p:nvPr/>
          </p:nvSpPr>
          <p:spPr>
            <a:xfrm>
              <a:off x="986038" y="1650781"/>
              <a:ext cx="1069097"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Methodologies</a:t>
              </a:r>
              <a:endParaRPr lang="en-US" sz="825">
                <a:solidFill>
                  <a:schemeClr val="bg1">
                    <a:lumMod val="50000"/>
                    <a:lumOff val="50000"/>
                  </a:schemeClr>
                </a:solidFill>
                <a:latin typeface="Nunito SemiBold" panose="00000700000000000000" pitchFamily="2" charset="0"/>
              </a:endParaRPr>
            </a:p>
          </p:txBody>
        </p:sp>
      </p:grpSp>
      <p:grpSp>
        <p:nvGrpSpPr>
          <p:cNvPr id="243" name="Group 242">
            <a:extLst>
              <a:ext uri="{FF2B5EF4-FFF2-40B4-BE49-F238E27FC236}">
                <a16:creationId xmlns:a16="http://schemas.microsoft.com/office/drawing/2014/main" id="{9BABA512-0553-4B77-A208-523A221578F9}"/>
              </a:ext>
            </a:extLst>
          </p:cNvPr>
          <p:cNvGrpSpPr/>
          <p:nvPr/>
        </p:nvGrpSpPr>
        <p:grpSpPr>
          <a:xfrm>
            <a:off x="1431190" y="1733323"/>
            <a:ext cx="949677" cy="370332"/>
            <a:chOff x="2580056" y="1468400"/>
            <a:chExt cx="1266236" cy="493776"/>
          </a:xfrm>
        </p:grpSpPr>
        <p:sp>
          <p:nvSpPr>
            <p:cNvPr id="48" name="Oval 47">
              <a:extLst>
                <a:ext uri="{FF2B5EF4-FFF2-40B4-BE49-F238E27FC236}">
                  <a16:creationId xmlns:a16="http://schemas.microsoft.com/office/drawing/2014/main" id="{A53DF2C2-8084-4600-B4F0-C29252189E2A}"/>
                </a:ext>
              </a:extLst>
            </p:cNvPr>
            <p:cNvSpPr>
              <a:spLocks noChangeAspect="1"/>
            </p:cNvSpPr>
            <p:nvPr/>
          </p:nvSpPr>
          <p:spPr>
            <a:xfrm>
              <a:off x="2580056" y="146840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u="sng"/>
            </a:p>
          </p:txBody>
        </p:sp>
        <p:sp>
          <p:nvSpPr>
            <p:cNvPr id="49" name="TextBox 48">
              <a:extLst>
                <a:ext uri="{FF2B5EF4-FFF2-40B4-BE49-F238E27FC236}">
                  <a16:creationId xmlns:a16="http://schemas.microsoft.com/office/drawing/2014/main" id="{020530F6-7205-47D9-8BEB-C2D877A9ACD8}"/>
                </a:ext>
              </a:extLst>
            </p:cNvPr>
            <p:cNvSpPr txBox="1"/>
            <p:nvPr/>
          </p:nvSpPr>
          <p:spPr>
            <a:xfrm>
              <a:off x="3061461" y="1582387"/>
              <a:ext cx="784831"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Hardware</a:t>
              </a:r>
            </a:p>
            <a:p>
              <a:pPr>
                <a:lnSpc>
                  <a:spcPts val="825"/>
                </a:lnSpc>
              </a:pPr>
              <a:r>
                <a:rPr lang="en-US" sz="788">
                  <a:solidFill>
                    <a:schemeClr val="bg1">
                      <a:lumMod val="50000"/>
                      <a:lumOff val="50000"/>
                    </a:schemeClr>
                  </a:solidFill>
                  <a:latin typeface="Nunito SemiBold" panose="00000700000000000000" pitchFamily="2" charset="0"/>
                </a:rPr>
                <a:t>Tools</a:t>
              </a:r>
            </a:p>
          </p:txBody>
        </p:sp>
        <p:pic>
          <p:nvPicPr>
            <p:cNvPr id="18" name="Graphic 17">
              <a:extLst>
                <a:ext uri="{FF2B5EF4-FFF2-40B4-BE49-F238E27FC236}">
                  <a16:creationId xmlns:a16="http://schemas.microsoft.com/office/drawing/2014/main" id="{0DB48A03-DF31-4D85-A965-3564B24E7AA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90485" y="1578806"/>
              <a:ext cx="326708" cy="300038"/>
            </a:xfrm>
            <a:prstGeom prst="rect">
              <a:avLst/>
            </a:prstGeom>
          </p:spPr>
        </p:pic>
      </p:grpSp>
      <p:grpSp>
        <p:nvGrpSpPr>
          <p:cNvPr id="249" name="Group 248">
            <a:extLst>
              <a:ext uri="{FF2B5EF4-FFF2-40B4-BE49-F238E27FC236}">
                <a16:creationId xmlns:a16="http://schemas.microsoft.com/office/drawing/2014/main" id="{F45174CA-F388-452E-92B3-B5681E274458}"/>
              </a:ext>
            </a:extLst>
          </p:cNvPr>
          <p:cNvGrpSpPr/>
          <p:nvPr/>
        </p:nvGrpSpPr>
        <p:grpSpPr>
          <a:xfrm>
            <a:off x="1431190" y="2154889"/>
            <a:ext cx="890366" cy="370332"/>
            <a:chOff x="2580056" y="2138068"/>
            <a:chExt cx="1187154" cy="493776"/>
          </a:xfrm>
        </p:grpSpPr>
        <p:pic>
          <p:nvPicPr>
            <p:cNvPr id="51" name="Graphic 50">
              <a:extLst>
                <a:ext uri="{FF2B5EF4-FFF2-40B4-BE49-F238E27FC236}">
                  <a16:creationId xmlns:a16="http://schemas.microsoft.com/office/drawing/2014/main" id="{60B532D8-27F8-4969-87A5-CC35ADD5E84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62554" y="2296183"/>
              <a:ext cx="346710" cy="186690"/>
            </a:xfrm>
            <a:prstGeom prst="rect">
              <a:avLst/>
            </a:prstGeom>
          </p:spPr>
        </p:pic>
        <p:sp>
          <p:nvSpPr>
            <p:cNvPr id="52" name="Oval 51">
              <a:extLst>
                <a:ext uri="{FF2B5EF4-FFF2-40B4-BE49-F238E27FC236}">
                  <a16:creationId xmlns:a16="http://schemas.microsoft.com/office/drawing/2014/main" id="{F387A8F8-03A0-4F7F-92B7-71AD4D61D496}"/>
                </a:ext>
              </a:extLst>
            </p:cNvPr>
            <p:cNvSpPr>
              <a:spLocks noChangeAspect="1"/>
            </p:cNvSpPr>
            <p:nvPr/>
          </p:nvSpPr>
          <p:spPr>
            <a:xfrm>
              <a:off x="2580056" y="213806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a:p>
          </p:txBody>
        </p:sp>
        <p:sp>
          <p:nvSpPr>
            <p:cNvPr id="53" name="TextBox 52">
              <a:extLst>
                <a:ext uri="{FF2B5EF4-FFF2-40B4-BE49-F238E27FC236}">
                  <a16:creationId xmlns:a16="http://schemas.microsoft.com/office/drawing/2014/main" id="{D888FAD8-23CE-4D70-B5CA-6A75612DBEB2}"/>
                </a:ext>
              </a:extLst>
            </p:cNvPr>
            <p:cNvSpPr txBox="1"/>
            <p:nvPr/>
          </p:nvSpPr>
          <p:spPr>
            <a:xfrm>
              <a:off x="3061461" y="2252055"/>
              <a:ext cx="705749"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Scope </a:t>
              </a:r>
            </a:p>
            <a:p>
              <a:pPr>
                <a:lnSpc>
                  <a:spcPts val="825"/>
                </a:lnSpc>
              </a:pPr>
              <a:r>
                <a:rPr lang="en-US" sz="788">
                  <a:solidFill>
                    <a:schemeClr val="bg1">
                      <a:lumMod val="50000"/>
                      <a:lumOff val="50000"/>
                    </a:schemeClr>
                  </a:solidFill>
                  <a:latin typeface="Nunito SemiBold" panose="00000700000000000000" pitchFamily="2" charset="0"/>
                </a:rPr>
                <a:t>Of Work</a:t>
              </a:r>
            </a:p>
          </p:txBody>
        </p:sp>
      </p:grpSp>
      <p:grpSp>
        <p:nvGrpSpPr>
          <p:cNvPr id="260" name="Group 259">
            <a:extLst>
              <a:ext uri="{FF2B5EF4-FFF2-40B4-BE49-F238E27FC236}">
                <a16:creationId xmlns:a16="http://schemas.microsoft.com/office/drawing/2014/main" id="{2DE2A045-2236-4CE4-A64F-3D0CADB854E7}"/>
              </a:ext>
            </a:extLst>
          </p:cNvPr>
          <p:cNvGrpSpPr/>
          <p:nvPr/>
        </p:nvGrpSpPr>
        <p:grpSpPr>
          <a:xfrm>
            <a:off x="238119" y="3001451"/>
            <a:ext cx="1119595" cy="370332"/>
            <a:chOff x="504633" y="3401292"/>
            <a:chExt cx="1492792" cy="493776"/>
          </a:xfrm>
        </p:grpSpPr>
        <p:pic>
          <p:nvPicPr>
            <p:cNvPr id="54" name="Graphic 53">
              <a:extLst>
                <a:ext uri="{FF2B5EF4-FFF2-40B4-BE49-F238E27FC236}">
                  <a16:creationId xmlns:a16="http://schemas.microsoft.com/office/drawing/2014/main" id="{9061627A-CDD1-4401-8F47-D7364B577FA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4841" y="3503770"/>
              <a:ext cx="213360" cy="280035"/>
            </a:xfrm>
            <a:prstGeom prst="rect">
              <a:avLst/>
            </a:prstGeom>
          </p:spPr>
        </p:pic>
        <p:sp>
          <p:nvSpPr>
            <p:cNvPr id="55" name="Oval 54">
              <a:extLst>
                <a:ext uri="{FF2B5EF4-FFF2-40B4-BE49-F238E27FC236}">
                  <a16:creationId xmlns:a16="http://schemas.microsoft.com/office/drawing/2014/main" id="{0C053062-A7AA-403A-BEB8-1DBBEDD27949}"/>
                </a:ext>
              </a:extLst>
            </p:cNvPr>
            <p:cNvSpPr>
              <a:spLocks noChangeAspect="1"/>
            </p:cNvSpPr>
            <p:nvPr/>
          </p:nvSpPr>
          <p:spPr>
            <a:xfrm>
              <a:off x="504633" y="3401292"/>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a:p>
          </p:txBody>
        </p:sp>
        <p:sp>
          <p:nvSpPr>
            <p:cNvPr id="56" name="TextBox 55">
              <a:extLst>
                <a:ext uri="{FF2B5EF4-FFF2-40B4-BE49-F238E27FC236}">
                  <a16:creationId xmlns:a16="http://schemas.microsoft.com/office/drawing/2014/main" id="{AA38C74C-6FF0-46A8-B48C-D385C0BAE885}"/>
                </a:ext>
              </a:extLst>
            </p:cNvPr>
            <p:cNvSpPr txBox="1"/>
            <p:nvPr/>
          </p:nvSpPr>
          <p:spPr>
            <a:xfrm>
              <a:off x="986038" y="3583673"/>
              <a:ext cx="1011387"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Requirements</a:t>
              </a:r>
              <a:endParaRPr lang="en-US" sz="825">
                <a:solidFill>
                  <a:schemeClr val="bg1">
                    <a:lumMod val="50000"/>
                    <a:lumOff val="50000"/>
                  </a:schemeClr>
                </a:solidFill>
                <a:latin typeface="Nunito SemiBold" panose="00000700000000000000" pitchFamily="2" charset="0"/>
              </a:endParaRPr>
            </a:p>
          </p:txBody>
        </p:sp>
      </p:grpSp>
      <p:grpSp>
        <p:nvGrpSpPr>
          <p:cNvPr id="263" name="Group 262">
            <a:extLst>
              <a:ext uri="{FF2B5EF4-FFF2-40B4-BE49-F238E27FC236}">
                <a16:creationId xmlns:a16="http://schemas.microsoft.com/office/drawing/2014/main" id="{862F154E-AE2D-4A1C-8C25-C35913F09718}"/>
              </a:ext>
            </a:extLst>
          </p:cNvPr>
          <p:cNvGrpSpPr/>
          <p:nvPr/>
        </p:nvGrpSpPr>
        <p:grpSpPr>
          <a:xfrm>
            <a:off x="238119" y="3703320"/>
            <a:ext cx="1055475" cy="370332"/>
            <a:chOff x="504633" y="4199783"/>
            <a:chExt cx="1407299" cy="493776"/>
          </a:xfrm>
        </p:grpSpPr>
        <p:sp>
          <p:nvSpPr>
            <p:cNvPr id="59" name="Oval 58">
              <a:extLst>
                <a:ext uri="{FF2B5EF4-FFF2-40B4-BE49-F238E27FC236}">
                  <a16:creationId xmlns:a16="http://schemas.microsoft.com/office/drawing/2014/main" id="{AE334310-4302-4CB9-9E96-36706E9D8CA0}"/>
                </a:ext>
              </a:extLst>
            </p:cNvPr>
            <p:cNvSpPr>
              <a:spLocks noChangeAspect="1"/>
            </p:cNvSpPr>
            <p:nvPr/>
          </p:nvSpPr>
          <p:spPr>
            <a:xfrm>
              <a:off x="504633" y="4199783"/>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60" name="TextBox 59">
              <a:extLst>
                <a:ext uri="{FF2B5EF4-FFF2-40B4-BE49-F238E27FC236}">
                  <a16:creationId xmlns:a16="http://schemas.microsoft.com/office/drawing/2014/main" id="{0315B650-A2BF-43EC-B4BC-85FAD7F38CD2}"/>
                </a:ext>
              </a:extLst>
            </p:cNvPr>
            <p:cNvSpPr txBox="1"/>
            <p:nvPr/>
          </p:nvSpPr>
          <p:spPr>
            <a:xfrm>
              <a:off x="986038" y="4300590"/>
              <a:ext cx="92589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Project</a:t>
              </a:r>
            </a:p>
            <a:p>
              <a:pPr>
                <a:lnSpc>
                  <a:spcPts val="825"/>
                </a:lnSpc>
              </a:pPr>
              <a:r>
                <a:rPr lang="en-US" sz="788">
                  <a:solidFill>
                    <a:schemeClr val="bg1">
                      <a:lumMod val="50000"/>
                      <a:lumOff val="50000"/>
                    </a:schemeClr>
                  </a:solidFill>
                  <a:latin typeface="Nunito SemiBold" panose="00000700000000000000" pitchFamily="2" charset="0"/>
                </a:rPr>
                <a:t>Architecture</a:t>
              </a:r>
            </a:p>
          </p:txBody>
        </p:sp>
        <p:pic>
          <p:nvPicPr>
            <p:cNvPr id="62" name="Graphic 61">
              <a:extLst>
                <a:ext uri="{FF2B5EF4-FFF2-40B4-BE49-F238E27FC236}">
                  <a16:creationId xmlns:a16="http://schemas.microsoft.com/office/drawing/2014/main" id="{16986055-E812-4872-86E0-4F7634A084B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02764" y="4308048"/>
              <a:ext cx="333375" cy="260032"/>
            </a:xfrm>
            <a:prstGeom prst="rect">
              <a:avLst/>
            </a:prstGeom>
          </p:spPr>
        </p:pic>
      </p:grpSp>
      <p:grpSp>
        <p:nvGrpSpPr>
          <p:cNvPr id="255" name="Group 254">
            <a:extLst>
              <a:ext uri="{FF2B5EF4-FFF2-40B4-BE49-F238E27FC236}">
                <a16:creationId xmlns:a16="http://schemas.microsoft.com/office/drawing/2014/main" id="{CFF2AD19-821C-40FB-86C6-5864174CC52D}"/>
              </a:ext>
            </a:extLst>
          </p:cNvPr>
          <p:cNvGrpSpPr/>
          <p:nvPr/>
        </p:nvGrpSpPr>
        <p:grpSpPr>
          <a:xfrm>
            <a:off x="1431191" y="2579825"/>
            <a:ext cx="964104" cy="370332"/>
            <a:chOff x="2580056" y="2785328"/>
            <a:chExt cx="1285472" cy="493776"/>
          </a:xfrm>
        </p:grpSpPr>
        <p:pic>
          <p:nvPicPr>
            <p:cNvPr id="66" name="Graphic 65">
              <a:extLst>
                <a:ext uri="{FF2B5EF4-FFF2-40B4-BE49-F238E27FC236}">
                  <a16:creationId xmlns:a16="http://schemas.microsoft.com/office/drawing/2014/main" id="{B7B245EC-48D5-452C-8B84-C086D291CD5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72555" y="2903438"/>
              <a:ext cx="326708" cy="266700"/>
            </a:xfrm>
            <a:prstGeom prst="rect">
              <a:avLst/>
            </a:prstGeom>
          </p:spPr>
        </p:pic>
        <p:sp>
          <p:nvSpPr>
            <p:cNvPr id="67" name="Oval 66">
              <a:extLst>
                <a:ext uri="{FF2B5EF4-FFF2-40B4-BE49-F238E27FC236}">
                  <a16:creationId xmlns:a16="http://schemas.microsoft.com/office/drawing/2014/main" id="{0D11F33C-842F-4875-8487-EE77189C13E9}"/>
                </a:ext>
              </a:extLst>
            </p:cNvPr>
            <p:cNvSpPr>
              <a:spLocks noChangeAspect="1"/>
            </p:cNvSpPr>
            <p:nvPr/>
          </p:nvSpPr>
          <p:spPr>
            <a:xfrm>
              <a:off x="2580056" y="278532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a:p>
          </p:txBody>
        </p:sp>
        <p:sp>
          <p:nvSpPr>
            <p:cNvPr id="68" name="TextBox 67">
              <a:extLst>
                <a:ext uri="{FF2B5EF4-FFF2-40B4-BE49-F238E27FC236}">
                  <a16:creationId xmlns:a16="http://schemas.microsoft.com/office/drawing/2014/main" id="{E88FDE81-F7A0-49D9-A58E-579C313760B8}"/>
                </a:ext>
              </a:extLst>
            </p:cNvPr>
            <p:cNvSpPr txBox="1"/>
            <p:nvPr/>
          </p:nvSpPr>
          <p:spPr>
            <a:xfrm>
              <a:off x="3061461" y="2899315"/>
              <a:ext cx="804067"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Software</a:t>
              </a:r>
            </a:p>
            <a:p>
              <a:pPr>
                <a:lnSpc>
                  <a:spcPts val="825"/>
                </a:lnSpc>
              </a:pPr>
              <a:r>
                <a:rPr lang="en-US" sz="788">
                  <a:solidFill>
                    <a:schemeClr val="bg1">
                      <a:lumMod val="50000"/>
                      <a:lumOff val="50000"/>
                    </a:schemeClr>
                  </a:solidFill>
                  <a:latin typeface="Nunito SemiBold" panose="00000700000000000000" pitchFamily="2" charset="0"/>
                </a:rPr>
                <a:t>Tool Stack</a:t>
              </a:r>
            </a:p>
          </p:txBody>
        </p:sp>
      </p:grpSp>
      <p:grpSp>
        <p:nvGrpSpPr>
          <p:cNvPr id="264" name="Group 263">
            <a:extLst>
              <a:ext uri="{FF2B5EF4-FFF2-40B4-BE49-F238E27FC236}">
                <a16:creationId xmlns:a16="http://schemas.microsoft.com/office/drawing/2014/main" id="{647F64D8-AE66-411D-A08A-8EE7C86DD3B2}"/>
              </a:ext>
            </a:extLst>
          </p:cNvPr>
          <p:cNvGrpSpPr/>
          <p:nvPr/>
        </p:nvGrpSpPr>
        <p:grpSpPr>
          <a:xfrm>
            <a:off x="1431190" y="3703320"/>
            <a:ext cx="952883" cy="370332"/>
            <a:chOff x="2580056" y="4199783"/>
            <a:chExt cx="1270510" cy="493776"/>
          </a:xfrm>
        </p:grpSpPr>
        <p:pic>
          <p:nvPicPr>
            <p:cNvPr id="64" name="Graphic 63">
              <a:extLst>
                <a:ext uri="{FF2B5EF4-FFF2-40B4-BE49-F238E27FC236}">
                  <a16:creationId xmlns:a16="http://schemas.microsoft.com/office/drawing/2014/main" id="{716E6520-A786-410F-9FF6-C01F9A05C78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689224" y="4306486"/>
              <a:ext cx="293370" cy="293370"/>
            </a:xfrm>
            <a:prstGeom prst="rect">
              <a:avLst/>
            </a:prstGeom>
          </p:spPr>
        </p:pic>
        <p:sp>
          <p:nvSpPr>
            <p:cNvPr id="69" name="Oval 68">
              <a:extLst>
                <a:ext uri="{FF2B5EF4-FFF2-40B4-BE49-F238E27FC236}">
                  <a16:creationId xmlns:a16="http://schemas.microsoft.com/office/drawing/2014/main" id="{62A2DC37-1BC7-41A4-95A9-FDFADB764713}"/>
                </a:ext>
              </a:extLst>
            </p:cNvPr>
            <p:cNvSpPr>
              <a:spLocks noChangeAspect="1"/>
            </p:cNvSpPr>
            <p:nvPr/>
          </p:nvSpPr>
          <p:spPr>
            <a:xfrm>
              <a:off x="2580056" y="4199783"/>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70" name="TextBox 69">
              <a:extLst>
                <a:ext uri="{FF2B5EF4-FFF2-40B4-BE49-F238E27FC236}">
                  <a16:creationId xmlns:a16="http://schemas.microsoft.com/office/drawing/2014/main" id="{482EA11B-ECFE-4823-A59E-0C109FF897E6}"/>
                </a:ext>
              </a:extLst>
            </p:cNvPr>
            <p:cNvSpPr txBox="1"/>
            <p:nvPr/>
          </p:nvSpPr>
          <p:spPr>
            <a:xfrm>
              <a:off x="3061461" y="4300590"/>
              <a:ext cx="789105"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SDLC Tool</a:t>
              </a:r>
            </a:p>
            <a:p>
              <a:pPr>
                <a:lnSpc>
                  <a:spcPts val="825"/>
                </a:lnSpc>
              </a:pPr>
              <a:r>
                <a:rPr lang="en-US" sz="788">
                  <a:solidFill>
                    <a:schemeClr val="bg1">
                      <a:lumMod val="50000"/>
                      <a:lumOff val="50000"/>
                    </a:schemeClr>
                  </a:solidFill>
                  <a:latin typeface="Nunito SemiBold" panose="00000700000000000000" pitchFamily="2" charset="0"/>
                </a:rPr>
                <a:t>Accounts</a:t>
              </a:r>
            </a:p>
          </p:txBody>
        </p:sp>
      </p:grpSp>
      <p:grpSp>
        <p:nvGrpSpPr>
          <p:cNvPr id="267" name="Group 266">
            <a:extLst>
              <a:ext uri="{FF2B5EF4-FFF2-40B4-BE49-F238E27FC236}">
                <a16:creationId xmlns:a16="http://schemas.microsoft.com/office/drawing/2014/main" id="{C6F7A6A2-9773-4344-9755-725E0745C4F7}"/>
              </a:ext>
            </a:extLst>
          </p:cNvPr>
          <p:cNvGrpSpPr/>
          <p:nvPr/>
        </p:nvGrpSpPr>
        <p:grpSpPr>
          <a:xfrm>
            <a:off x="238119" y="4121658"/>
            <a:ext cx="914411" cy="370332"/>
            <a:chOff x="504633" y="4825278"/>
            <a:chExt cx="1219214" cy="493776"/>
          </a:xfrm>
        </p:grpSpPr>
        <p:sp>
          <p:nvSpPr>
            <p:cNvPr id="71" name="Oval 70">
              <a:extLst>
                <a:ext uri="{FF2B5EF4-FFF2-40B4-BE49-F238E27FC236}">
                  <a16:creationId xmlns:a16="http://schemas.microsoft.com/office/drawing/2014/main" id="{B3F15937-BBD1-4FC0-A989-F46D7017EB85}"/>
                </a:ext>
              </a:extLst>
            </p:cNvPr>
            <p:cNvSpPr>
              <a:spLocks noChangeAspect="1"/>
            </p:cNvSpPr>
            <p:nvPr/>
          </p:nvSpPr>
          <p:spPr>
            <a:xfrm>
              <a:off x="504633" y="482527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72" name="TextBox 71">
              <a:extLst>
                <a:ext uri="{FF2B5EF4-FFF2-40B4-BE49-F238E27FC236}">
                  <a16:creationId xmlns:a16="http://schemas.microsoft.com/office/drawing/2014/main" id="{E16E09EA-DFC9-44B4-8924-93E247C42E46}"/>
                </a:ext>
              </a:extLst>
            </p:cNvPr>
            <p:cNvSpPr txBox="1"/>
            <p:nvPr/>
          </p:nvSpPr>
          <p:spPr>
            <a:xfrm>
              <a:off x="986038" y="4926085"/>
              <a:ext cx="737809"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Software</a:t>
              </a:r>
            </a:p>
            <a:p>
              <a:pPr>
                <a:lnSpc>
                  <a:spcPts val="825"/>
                </a:lnSpc>
              </a:pPr>
              <a:r>
                <a:rPr lang="en-US" sz="788">
                  <a:solidFill>
                    <a:schemeClr val="bg1">
                      <a:lumMod val="50000"/>
                      <a:lumOff val="50000"/>
                    </a:schemeClr>
                  </a:solidFill>
                  <a:latin typeface="Nunito SemiBold" panose="00000700000000000000" pitchFamily="2" charset="0"/>
                </a:rPr>
                <a:t>Licenses</a:t>
              </a:r>
            </a:p>
          </p:txBody>
        </p:sp>
        <p:pic>
          <p:nvPicPr>
            <p:cNvPr id="80" name="Graphic 79">
              <a:extLst>
                <a:ext uri="{FF2B5EF4-FFF2-40B4-BE49-F238E27FC236}">
                  <a16:creationId xmlns:a16="http://schemas.microsoft.com/office/drawing/2014/main" id="{3A204D85-E045-4697-82FF-51D3A832900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51509" y="4922505"/>
              <a:ext cx="200025" cy="300038"/>
            </a:xfrm>
            <a:prstGeom prst="rect">
              <a:avLst/>
            </a:prstGeom>
          </p:spPr>
        </p:pic>
      </p:grpSp>
      <p:grpSp>
        <p:nvGrpSpPr>
          <p:cNvPr id="274" name="Group 273">
            <a:extLst>
              <a:ext uri="{FF2B5EF4-FFF2-40B4-BE49-F238E27FC236}">
                <a16:creationId xmlns:a16="http://schemas.microsoft.com/office/drawing/2014/main" id="{32473145-468D-422D-8CA2-1837716AA181}"/>
              </a:ext>
            </a:extLst>
          </p:cNvPr>
          <p:cNvGrpSpPr/>
          <p:nvPr/>
        </p:nvGrpSpPr>
        <p:grpSpPr>
          <a:xfrm>
            <a:off x="1431190" y="4546854"/>
            <a:ext cx="1049063" cy="370332"/>
            <a:chOff x="2580056" y="5498414"/>
            <a:chExt cx="1398750" cy="493776"/>
          </a:xfrm>
        </p:grpSpPr>
        <p:sp>
          <p:nvSpPr>
            <p:cNvPr id="77" name="Oval 76">
              <a:extLst>
                <a:ext uri="{FF2B5EF4-FFF2-40B4-BE49-F238E27FC236}">
                  <a16:creationId xmlns:a16="http://schemas.microsoft.com/office/drawing/2014/main" id="{31FFEDFE-EEBC-44F0-8C8A-A46A4021CC37}"/>
                </a:ext>
              </a:extLst>
            </p:cNvPr>
            <p:cNvSpPr>
              <a:spLocks noChangeAspect="1"/>
            </p:cNvSpPr>
            <p:nvPr/>
          </p:nvSpPr>
          <p:spPr>
            <a:xfrm>
              <a:off x="2580056" y="5498414"/>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78" name="TextBox 77">
              <a:extLst>
                <a:ext uri="{FF2B5EF4-FFF2-40B4-BE49-F238E27FC236}">
                  <a16:creationId xmlns:a16="http://schemas.microsoft.com/office/drawing/2014/main" id="{78EC820F-BE46-454A-AD1A-5F74AECE27E5}"/>
                </a:ext>
              </a:extLst>
            </p:cNvPr>
            <p:cNvSpPr txBox="1"/>
            <p:nvPr/>
          </p:nvSpPr>
          <p:spPr>
            <a:xfrm>
              <a:off x="3061461" y="5530826"/>
              <a:ext cx="917345"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Team</a:t>
              </a:r>
            </a:p>
            <a:p>
              <a:pPr>
                <a:lnSpc>
                  <a:spcPts val="825"/>
                </a:lnSpc>
              </a:pPr>
              <a:r>
                <a:rPr lang="en-US" sz="788">
                  <a:solidFill>
                    <a:schemeClr val="bg1">
                      <a:lumMod val="50000"/>
                      <a:lumOff val="50000"/>
                    </a:schemeClr>
                  </a:solidFill>
                  <a:latin typeface="Nunito SemiBold" panose="00000700000000000000" pitchFamily="2" charset="0"/>
                </a:rPr>
                <a:t>Deployment</a:t>
              </a:r>
            </a:p>
            <a:p>
              <a:pPr>
                <a:lnSpc>
                  <a:spcPts val="825"/>
                </a:lnSpc>
              </a:pPr>
              <a:r>
                <a:rPr lang="en-US" sz="788">
                  <a:solidFill>
                    <a:schemeClr val="bg1">
                      <a:lumMod val="50000"/>
                      <a:lumOff val="50000"/>
                    </a:schemeClr>
                  </a:solidFill>
                  <a:latin typeface="Nunito SemiBold" panose="00000700000000000000" pitchFamily="2" charset="0"/>
                </a:rPr>
                <a:t>Plan</a:t>
              </a:r>
            </a:p>
          </p:txBody>
        </p:sp>
        <p:pic>
          <p:nvPicPr>
            <p:cNvPr id="82" name="Graphic 81">
              <a:extLst>
                <a:ext uri="{FF2B5EF4-FFF2-40B4-BE49-F238E27FC236}">
                  <a16:creationId xmlns:a16="http://schemas.microsoft.com/office/drawing/2014/main" id="{6A77CC9F-1597-49F2-B930-E641D60B997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680259" y="5606679"/>
              <a:ext cx="293370" cy="260032"/>
            </a:xfrm>
            <a:prstGeom prst="rect">
              <a:avLst/>
            </a:prstGeom>
          </p:spPr>
        </p:pic>
      </p:grpSp>
      <p:grpSp>
        <p:nvGrpSpPr>
          <p:cNvPr id="273" name="Group 272">
            <a:extLst>
              <a:ext uri="{FF2B5EF4-FFF2-40B4-BE49-F238E27FC236}">
                <a16:creationId xmlns:a16="http://schemas.microsoft.com/office/drawing/2014/main" id="{51CE811C-F205-49E2-B2B3-40A55E9ABD75}"/>
              </a:ext>
            </a:extLst>
          </p:cNvPr>
          <p:cNvGrpSpPr/>
          <p:nvPr/>
        </p:nvGrpSpPr>
        <p:grpSpPr>
          <a:xfrm>
            <a:off x="238120" y="4546854"/>
            <a:ext cx="1041048" cy="370332"/>
            <a:chOff x="504633" y="5498414"/>
            <a:chExt cx="1388064" cy="493776"/>
          </a:xfrm>
        </p:grpSpPr>
        <p:sp>
          <p:nvSpPr>
            <p:cNvPr id="75" name="Oval 74">
              <a:extLst>
                <a:ext uri="{FF2B5EF4-FFF2-40B4-BE49-F238E27FC236}">
                  <a16:creationId xmlns:a16="http://schemas.microsoft.com/office/drawing/2014/main" id="{56A5B9C0-3C9F-48C0-85E6-28B5CC87F96D}"/>
                </a:ext>
              </a:extLst>
            </p:cNvPr>
            <p:cNvSpPr>
              <a:spLocks noChangeAspect="1"/>
            </p:cNvSpPr>
            <p:nvPr/>
          </p:nvSpPr>
          <p:spPr>
            <a:xfrm>
              <a:off x="504633" y="5498414"/>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76" name="TextBox 75">
              <a:extLst>
                <a:ext uri="{FF2B5EF4-FFF2-40B4-BE49-F238E27FC236}">
                  <a16:creationId xmlns:a16="http://schemas.microsoft.com/office/drawing/2014/main" id="{84F5F7F6-5774-42EC-8674-18850CE1FB7C}"/>
                </a:ext>
              </a:extLst>
            </p:cNvPr>
            <p:cNvSpPr txBox="1"/>
            <p:nvPr/>
          </p:nvSpPr>
          <p:spPr>
            <a:xfrm>
              <a:off x="986038" y="5599221"/>
              <a:ext cx="906659"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Access to</a:t>
              </a:r>
            </a:p>
            <a:p>
              <a:pPr>
                <a:lnSpc>
                  <a:spcPts val="825"/>
                </a:lnSpc>
              </a:pPr>
              <a:r>
                <a:rPr lang="en-US" sz="788">
                  <a:solidFill>
                    <a:schemeClr val="bg1">
                      <a:lumMod val="50000"/>
                      <a:lumOff val="50000"/>
                    </a:schemeClr>
                  </a:solidFill>
                  <a:latin typeface="Nunito SemiBold" panose="00000700000000000000" pitchFamily="2" charset="0"/>
                </a:rPr>
                <a:t>Project Wiki</a:t>
              </a:r>
            </a:p>
          </p:txBody>
        </p:sp>
        <p:pic>
          <p:nvPicPr>
            <p:cNvPr id="84" name="Graphic 83">
              <a:extLst>
                <a:ext uri="{FF2B5EF4-FFF2-40B4-BE49-F238E27FC236}">
                  <a16:creationId xmlns:a16="http://schemas.microsoft.com/office/drawing/2014/main" id="{6F3852FF-1962-47CB-92A9-C72F832D66A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01502" y="5610013"/>
              <a:ext cx="300038" cy="253365"/>
            </a:xfrm>
            <a:prstGeom prst="rect">
              <a:avLst/>
            </a:prstGeom>
          </p:spPr>
        </p:pic>
      </p:grpSp>
      <p:grpSp>
        <p:nvGrpSpPr>
          <p:cNvPr id="268" name="Group 267">
            <a:extLst>
              <a:ext uri="{FF2B5EF4-FFF2-40B4-BE49-F238E27FC236}">
                <a16:creationId xmlns:a16="http://schemas.microsoft.com/office/drawing/2014/main" id="{7C1FFDD9-0E83-4C18-B6B0-5A9052FF74BB}"/>
              </a:ext>
            </a:extLst>
          </p:cNvPr>
          <p:cNvGrpSpPr/>
          <p:nvPr/>
        </p:nvGrpSpPr>
        <p:grpSpPr>
          <a:xfrm>
            <a:off x="1431190" y="4121658"/>
            <a:ext cx="949677" cy="370332"/>
            <a:chOff x="2580056" y="4825278"/>
            <a:chExt cx="1266236" cy="493776"/>
          </a:xfrm>
        </p:grpSpPr>
        <p:sp>
          <p:nvSpPr>
            <p:cNvPr id="118" name="Oval 117">
              <a:extLst>
                <a:ext uri="{FF2B5EF4-FFF2-40B4-BE49-F238E27FC236}">
                  <a16:creationId xmlns:a16="http://schemas.microsoft.com/office/drawing/2014/main" id="{68D5836C-EE31-40AE-9EDB-FB1FAD81224B}"/>
                </a:ext>
              </a:extLst>
            </p:cNvPr>
            <p:cNvSpPr>
              <a:spLocks noChangeAspect="1"/>
            </p:cNvSpPr>
            <p:nvPr/>
          </p:nvSpPr>
          <p:spPr>
            <a:xfrm>
              <a:off x="2580056" y="482527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u="sng"/>
            </a:p>
          </p:txBody>
        </p:sp>
        <p:sp>
          <p:nvSpPr>
            <p:cNvPr id="119" name="TextBox 118">
              <a:extLst>
                <a:ext uri="{FF2B5EF4-FFF2-40B4-BE49-F238E27FC236}">
                  <a16:creationId xmlns:a16="http://schemas.microsoft.com/office/drawing/2014/main" id="{0E3F48E8-0BB2-4A1D-94F1-E279D28F4ECA}"/>
                </a:ext>
              </a:extLst>
            </p:cNvPr>
            <p:cNvSpPr txBox="1"/>
            <p:nvPr/>
          </p:nvSpPr>
          <p:spPr>
            <a:xfrm>
              <a:off x="3061461" y="4926085"/>
              <a:ext cx="784831"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Hardware</a:t>
              </a:r>
            </a:p>
            <a:p>
              <a:pPr>
                <a:lnSpc>
                  <a:spcPts val="825"/>
                </a:lnSpc>
              </a:pPr>
              <a:r>
                <a:rPr lang="en-US" sz="788">
                  <a:solidFill>
                    <a:schemeClr val="bg1">
                      <a:lumMod val="50000"/>
                      <a:lumOff val="50000"/>
                    </a:schemeClr>
                  </a:solidFill>
                  <a:latin typeface="Nunito SemiBold" panose="00000700000000000000" pitchFamily="2" charset="0"/>
                </a:rPr>
                <a:t>Tools</a:t>
              </a:r>
            </a:p>
          </p:txBody>
        </p:sp>
        <p:pic>
          <p:nvPicPr>
            <p:cNvPr id="120" name="Graphic 119">
              <a:extLst>
                <a:ext uri="{FF2B5EF4-FFF2-40B4-BE49-F238E27FC236}">
                  <a16:creationId xmlns:a16="http://schemas.microsoft.com/office/drawing/2014/main" id="{D3513B0A-1C98-47DA-ADE8-D4137C90521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90485" y="4931470"/>
              <a:ext cx="326708" cy="300038"/>
            </a:xfrm>
            <a:prstGeom prst="rect">
              <a:avLst/>
            </a:prstGeom>
          </p:spPr>
        </p:pic>
      </p:grpSp>
      <p:grpSp>
        <p:nvGrpSpPr>
          <p:cNvPr id="254" name="Group 253">
            <a:extLst>
              <a:ext uri="{FF2B5EF4-FFF2-40B4-BE49-F238E27FC236}">
                <a16:creationId xmlns:a16="http://schemas.microsoft.com/office/drawing/2014/main" id="{33B194BC-1A34-4ECF-99BF-D92CC6FEC7FF}"/>
              </a:ext>
            </a:extLst>
          </p:cNvPr>
          <p:cNvGrpSpPr/>
          <p:nvPr/>
        </p:nvGrpSpPr>
        <p:grpSpPr>
          <a:xfrm>
            <a:off x="238119" y="2579825"/>
            <a:ext cx="928838" cy="370332"/>
            <a:chOff x="504633" y="2785328"/>
            <a:chExt cx="1238450" cy="493776"/>
          </a:xfrm>
        </p:grpSpPr>
        <p:sp>
          <p:nvSpPr>
            <p:cNvPr id="151" name="Oval 150">
              <a:extLst>
                <a:ext uri="{FF2B5EF4-FFF2-40B4-BE49-F238E27FC236}">
                  <a16:creationId xmlns:a16="http://schemas.microsoft.com/office/drawing/2014/main" id="{DBEBF660-0F0D-4EC3-A8CF-D3CA46F12B00}"/>
                </a:ext>
              </a:extLst>
            </p:cNvPr>
            <p:cNvSpPr>
              <a:spLocks noChangeAspect="1"/>
            </p:cNvSpPr>
            <p:nvPr/>
          </p:nvSpPr>
          <p:spPr>
            <a:xfrm>
              <a:off x="504633" y="278532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a:p>
          </p:txBody>
        </p:sp>
        <p:sp>
          <p:nvSpPr>
            <p:cNvPr id="152" name="TextBox 151">
              <a:extLst>
                <a:ext uri="{FF2B5EF4-FFF2-40B4-BE49-F238E27FC236}">
                  <a16:creationId xmlns:a16="http://schemas.microsoft.com/office/drawing/2014/main" id="{3AD4CA6A-7A60-4701-9485-D66DF0F7655C}"/>
                </a:ext>
              </a:extLst>
            </p:cNvPr>
            <p:cNvSpPr txBox="1"/>
            <p:nvPr/>
          </p:nvSpPr>
          <p:spPr>
            <a:xfrm>
              <a:off x="986038" y="2899315"/>
              <a:ext cx="757045"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Delivery</a:t>
              </a:r>
            </a:p>
            <a:p>
              <a:pPr>
                <a:lnSpc>
                  <a:spcPts val="825"/>
                </a:lnSpc>
              </a:pPr>
              <a:r>
                <a:rPr lang="en-US" sz="788">
                  <a:solidFill>
                    <a:schemeClr val="bg1">
                      <a:lumMod val="50000"/>
                      <a:lumOff val="50000"/>
                    </a:schemeClr>
                  </a:solidFill>
                  <a:latin typeface="Nunito SemiBold" panose="00000700000000000000" pitchFamily="2" charset="0"/>
                </a:rPr>
                <a:t>Structure</a:t>
              </a:r>
            </a:p>
          </p:txBody>
        </p:sp>
        <p:pic>
          <p:nvPicPr>
            <p:cNvPr id="201" name="Graphic 200">
              <a:extLst>
                <a:ext uri="{FF2B5EF4-FFF2-40B4-BE49-F238E27FC236}">
                  <a16:creationId xmlns:a16="http://schemas.microsoft.com/office/drawing/2014/main" id="{6D5CAB6E-D090-48C2-9E81-DE40304D819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71499" y="2896771"/>
              <a:ext cx="360045" cy="280035"/>
            </a:xfrm>
            <a:prstGeom prst="rect">
              <a:avLst/>
            </a:prstGeom>
          </p:spPr>
        </p:pic>
      </p:grpSp>
      <p:grpSp>
        <p:nvGrpSpPr>
          <p:cNvPr id="248" name="Group 247">
            <a:extLst>
              <a:ext uri="{FF2B5EF4-FFF2-40B4-BE49-F238E27FC236}">
                <a16:creationId xmlns:a16="http://schemas.microsoft.com/office/drawing/2014/main" id="{BC482B8F-A1D7-41B4-BC94-229627A9320D}"/>
              </a:ext>
            </a:extLst>
          </p:cNvPr>
          <p:cNvGrpSpPr/>
          <p:nvPr/>
        </p:nvGrpSpPr>
        <p:grpSpPr>
          <a:xfrm>
            <a:off x="238119" y="2154889"/>
            <a:ext cx="949677" cy="370332"/>
            <a:chOff x="504633" y="2138068"/>
            <a:chExt cx="1266236" cy="493776"/>
          </a:xfrm>
        </p:grpSpPr>
        <p:sp>
          <p:nvSpPr>
            <p:cNvPr id="7" name="Oval 6">
              <a:extLst>
                <a:ext uri="{FF2B5EF4-FFF2-40B4-BE49-F238E27FC236}">
                  <a16:creationId xmlns:a16="http://schemas.microsoft.com/office/drawing/2014/main" id="{4EEB5C6F-DE50-4B77-862A-00BADE0F8518}"/>
                </a:ext>
              </a:extLst>
            </p:cNvPr>
            <p:cNvSpPr>
              <a:spLocks noChangeAspect="1"/>
            </p:cNvSpPr>
            <p:nvPr/>
          </p:nvSpPr>
          <p:spPr>
            <a:xfrm>
              <a:off x="504633" y="213806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350"/>
            </a:p>
          </p:txBody>
        </p:sp>
        <p:sp>
          <p:nvSpPr>
            <p:cNvPr id="8" name="TextBox 7">
              <a:extLst>
                <a:ext uri="{FF2B5EF4-FFF2-40B4-BE49-F238E27FC236}">
                  <a16:creationId xmlns:a16="http://schemas.microsoft.com/office/drawing/2014/main" id="{D3F3F3F3-CDF9-4D89-AB1C-33C69CA35C1A}"/>
                </a:ext>
              </a:extLst>
            </p:cNvPr>
            <p:cNvSpPr txBox="1"/>
            <p:nvPr/>
          </p:nvSpPr>
          <p:spPr>
            <a:xfrm>
              <a:off x="986038" y="2320449"/>
              <a:ext cx="784831"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Hardware</a:t>
              </a:r>
            </a:p>
          </p:txBody>
        </p:sp>
        <p:pic>
          <p:nvPicPr>
            <p:cNvPr id="205" name="Graphic 204">
              <a:extLst>
                <a:ext uri="{FF2B5EF4-FFF2-40B4-BE49-F238E27FC236}">
                  <a16:creationId xmlns:a16="http://schemas.microsoft.com/office/drawing/2014/main" id="{FA25FE4C-7EFD-46E3-8884-A2AC8CAEF92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18171" y="2256178"/>
              <a:ext cx="266700" cy="266700"/>
            </a:xfrm>
            <a:prstGeom prst="rect">
              <a:avLst/>
            </a:prstGeom>
          </p:spPr>
        </p:pic>
      </p:grpSp>
      <p:sp>
        <p:nvSpPr>
          <p:cNvPr id="287" name="TextBox 286">
            <a:extLst>
              <a:ext uri="{FF2B5EF4-FFF2-40B4-BE49-F238E27FC236}">
                <a16:creationId xmlns:a16="http://schemas.microsoft.com/office/drawing/2014/main" id="{2EE7434C-EC6D-4CA1-9BD4-58760F37BFD1}"/>
              </a:ext>
            </a:extLst>
          </p:cNvPr>
          <p:cNvSpPr txBox="1"/>
          <p:nvPr/>
        </p:nvSpPr>
        <p:spPr>
          <a:xfrm>
            <a:off x="169881" y="3499607"/>
            <a:ext cx="2366296" cy="161583"/>
          </a:xfrm>
          <a:prstGeom prst="rect">
            <a:avLst/>
          </a:prstGeom>
          <a:noFill/>
        </p:spPr>
        <p:txBody>
          <a:bodyPr wrap="square" tIns="0" bIns="0" rtlCol="0" anchor="ctr">
            <a:spAutoFit/>
          </a:bodyPr>
          <a:lstStyle/>
          <a:p>
            <a:pPr algn="ctr"/>
            <a:r>
              <a:rPr lang="en-US" sz="1050">
                <a:solidFill>
                  <a:schemeClr val="tx1">
                    <a:lumMod val="85000"/>
                  </a:schemeClr>
                </a:solidFill>
                <a:latin typeface="Nunito ExtraBold" panose="00000900000000000000" pitchFamily="2" charset="0"/>
              </a:rPr>
              <a:t>Deliverables</a:t>
            </a:r>
            <a:endParaRPr lang="en-US" sz="975">
              <a:solidFill>
                <a:schemeClr val="tx1">
                  <a:lumMod val="85000"/>
                </a:schemeClr>
              </a:solidFill>
              <a:latin typeface="Nunito ExtraBold" panose="00000900000000000000" pitchFamily="2" charset="0"/>
            </a:endParaRPr>
          </a:p>
        </p:txBody>
      </p:sp>
      <p:sp>
        <p:nvSpPr>
          <p:cNvPr id="291" name="TextBox 290">
            <a:extLst>
              <a:ext uri="{FF2B5EF4-FFF2-40B4-BE49-F238E27FC236}">
                <a16:creationId xmlns:a16="http://schemas.microsoft.com/office/drawing/2014/main" id="{84F388E8-FC80-444A-8E4F-D1EC6452FBEC}"/>
              </a:ext>
            </a:extLst>
          </p:cNvPr>
          <p:cNvSpPr txBox="1"/>
          <p:nvPr/>
        </p:nvSpPr>
        <p:spPr>
          <a:xfrm>
            <a:off x="169880" y="1416148"/>
            <a:ext cx="2353247" cy="248209"/>
          </a:xfrm>
          <a:prstGeom prst="rect">
            <a:avLst/>
          </a:prstGeom>
          <a:noFill/>
        </p:spPr>
        <p:txBody>
          <a:bodyPr wrap="square" rtlCol="0" anchor="ctr">
            <a:spAutoFit/>
          </a:bodyPr>
          <a:lstStyle/>
          <a:p>
            <a:pPr algn="ctr" defTabSz="914355">
              <a:buClr>
                <a:srgbClr val="ADADAD"/>
              </a:buClr>
              <a:buSzPct val="150000"/>
              <a:defRPr/>
            </a:pPr>
            <a:r>
              <a:rPr lang="en-US" sz="1013" kern="0">
                <a:solidFill>
                  <a:srgbClr val="E7357E"/>
                </a:solidFill>
                <a:latin typeface="Nunito ExtraBold" panose="00000900000000000000" pitchFamily="2" charset="0"/>
                <a:ea typeface="Nunito"/>
                <a:cs typeface="Nunito"/>
                <a:sym typeface="Arial"/>
              </a:rPr>
              <a:t>Project Setup &amp; Resources</a:t>
            </a:r>
          </a:p>
        </p:txBody>
      </p:sp>
      <p:grpSp>
        <p:nvGrpSpPr>
          <p:cNvPr id="269" name="Group 268">
            <a:extLst>
              <a:ext uri="{FF2B5EF4-FFF2-40B4-BE49-F238E27FC236}">
                <a16:creationId xmlns:a16="http://schemas.microsoft.com/office/drawing/2014/main" id="{045BDE69-B160-45AE-A426-56F350B978D2}"/>
              </a:ext>
            </a:extLst>
          </p:cNvPr>
          <p:cNvGrpSpPr/>
          <p:nvPr/>
        </p:nvGrpSpPr>
        <p:grpSpPr>
          <a:xfrm>
            <a:off x="2709196" y="3703320"/>
            <a:ext cx="946464" cy="370332"/>
            <a:chOff x="4820437" y="4825278"/>
            <a:chExt cx="1261952" cy="493776"/>
          </a:xfrm>
        </p:grpSpPr>
        <p:pic>
          <p:nvPicPr>
            <p:cNvPr id="10" name="Graphic 9">
              <a:extLst>
                <a:ext uri="{FF2B5EF4-FFF2-40B4-BE49-F238E27FC236}">
                  <a16:creationId xmlns:a16="http://schemas.microsoft.com/office/drawing/2014/main" id="{59F273F5-1C77-4420-9F9A-0E700198A372}"/>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938570" y="4932507"/>
              <a:ext cx="293370" cy="280035"/>
            </a:xfrm>
            <a:prstGeom prst="rect">
              <a:avLst/>
            </a:prstGeom>
          </p:spPr>
        </p:pic>
        <p:sp>
          <p:nvSpPr>
            <p:cNvPr id="27" name="Oval 26">
              <a:extLst>
                <a:ext uri="{FF2B5EF4-FFF2-40B4-BE49-F238E27FC236}">
                  <a16:creationId xmlns:a16="http://schemas.microsoft.com/office/drawing/2014/main" id="{A23523D4-CAEF-412A-B840-4866E22AC256}"/>
                </a:ext>
              </a:extLst>
            </p:cNvPr>
            <p:cNvSpPr>
              <a:spLocks noChangeAspect="1"/>
            </p:cNvSpPr>
            <p:nvPr/>
          </p:nvSpPr>
          <p:spPr>
            <a:xfrm>
              <a:off x="4820437" y="482527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u="sng"/>
            </a:p>
          </p:txBody>
        </p:sp>
        <p:sp>
          <p:nvSpPr>
            <p:cNvPr id="28" name="TextBox 27">
              <a:extLst>
                <a:ext uri="{FF2B5EF4-FFF2-40B4-BE49-F238E27FC236}">
                  <a16:creationId xmlns:a16="http://schemas.microsoft.com/office/drawing/2014/main" id="{63F42D69-7B8D-4444-B65C-280E9A57A471}"/>
                </a:ext>
              </a:extLst>
            </p:cNvPr>
            <p:cNvSpPr txBox="1"/>
            <p:nvPr/>
          </p:nvSpPr>
          <p:spPr>
            <a:xfrm>
              <a:off x="5297558" y="4926085"/>
              <a:ext cx="784831"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Hardware</a:t>
              </a:r>
            </a:p>
            <a:p>
              <a:pPr>
                <a:lnSpc>
                  <a:spcPts val="825"/>
                </a:lnSpc>
              </a:pPr>
              <a:r>
                <a:rPr lang="en-US" sz="788">
                  <a:solidFill>
                    <a:schemeClr val="bg1">
                      <a:lumMod val="50000"/>
                      <a:lumOff val="50000"/>
                    </a:schemeClr>
                  </a:solidFill>
                  <a:latin typeface="Nunito SemiBold" panose="00000700000000000000" pitchFamily="2" charset="0"/>
                </a:rPr>
                <a:t>Bring-up</a:t>
              </a:r>
            </a:p>
          </p:txBody>
        </p:sp>
      </p:grpSp>
      <p:grpSp>
        <p:nvGrpSpPr>
          <p:cNvPr id="244" name="Group 243">
            <a:extLst>
              <a:ext uri="{FF2B5EF4-FFF2-40B4-BE49-F238E27FC236}">
                <a16:creationId xmlns:a16="http://schemas.microsoft.com/office/drawing/2014/main" id="{C956EAAF-4D60-4473-A9C1-16C5D85646C9}"/>
              </a:ext>
            </a:extLst>
          </p:cNvPr>
          <p:cNvGrpSpPr/>
          <p:nvPr/>
        </p:nvGrpSpPr>
        <p:grpSpPr>
          <a:xfrm>
            <a:off x="2709197" y="1735074"/>
            <a:ext cx="925625" cy="370332"/>
            <a:chOff x="4820437" y="1468400"/>
            <a:chExt cx="1234166" cy="493776"/>
          </a:xfrm>
        </p:grpSpPr>
        <p:sp>
          <p:nvSpPr>
            <p:cNvPr id="85" name="Oval 84">
              <a:extLst>
                <a:ext uri="{FF2B5EF4-FFF2-40B4-BE49-F238E27FC236}">
                  <a16:creationId xmlns:a16="http://schemas.microsoft.com/office/drawing/2014/main" id="{FD6EB26B-3C74-4B21-AEBE-1AFA4ABBAC51}"/>
                </a:ext>
              </a:extLst>
            </p:cNvPr>
            <p:cNvSpPr>
              <a:spLocks noChangeAspect="1"/>
            </p:cNvSpPr>
            <p:nvPr/>
          </p:nvSpPr>
          <p:spPr>
            <a:xfrm>
              <a:off x="4820437" y="146840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86" name="TextBox 85">
              <a:extLst>
                <a:ext uri="{FF2B5EF4-FFF2-40B4-BE49-F238E27FC236}">
                  <a16:creationId xmlns:a16="http://schemas.microsoft.com/office/drawing/2014/main" id="{96AAD652-1F9A-4F58-B190-92EEF2A3E9E6}"/>
                </a:ext>
              </a:extLst>
            </p:cNvPr>
            <p:cNvSpPr txBox="1"/>
            <p:nvPr/>
          </p:nvSpPr>
          <p:spPr>
            <a:xfrm>
              <a:off x="5297558" y="1582387"/>
              <a:ext cx="757045"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Team</a:t>
              </a:r>
            </a:p>
            <a:p>
              <a:pPr>
                <a:lnSpc>
                  <a:spcPts val="825"/>
                </a:lnSpc>
              </a:pPr>
              <a:r>
                <a:rPr lang="en-US" sz="788">
                  <a:solidFill>
                    <a:schemeClr val="bg1">
                      <a:lumMod val="50000"/>
                      <a:lumOff val="50000"/>
                    </a:schemeClr>
                  </a:solidFill>
                  <a:latin typeface="Nunito SemiBold" panose="00000700000000000000" pitchFamily="2" charset="0"/>
                </a:rPr>
                <a:t>Structure</a:t>
              </a:r>
            </a:p>
          </p:txBody>
        </p:sp>
        <p:pic>
          <p:nvPicPr>
            <p:cNvPr id="110" name="Graphic 109">
              <a:extLst>
                <a:ext uri="{FF2B5EF4-FFF2-40B4-BE49-F238E27FC236}">
                  <a16:creationId xmlns:a16="http://schemas.microsoft.com/office/drawing/2014/main" id="{6047FCAF-B81A-4B89-A8DE-BB059C7A15E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936273" y="1601918"/>
              <a:ext cx="280035" cy="200025"/>
            </a:xfrm>
            <a:prstGeom prst="rect">
              <a:avLst/>
            </a:prstGeom>
          </p:spPr>
        </p:pic>
      </p:grpSp>
      <p:grpSp>
        <p:nvGrpSpPr>
          <p:cNvPr id="256" name="Group 255">
            <a:extLst>
              <a:ext uri="{FF2B5EF4-FFF2-40B4-BE49-F238E27FC236}">
                <a16:creationId xmlns:a16="http://schemas.microsoft.com/office/drawing/2014/main" id="{422BD787-1AB0-4EBF-B8A5-27A1EC02E78E}"/>
              </a:ext>
            </a:extLst>
          </p:cNvPr>
          <p:cNvGrpSpPr/>
          <p:nvPr/>
        </p:nvGrpSpPr>
        <p:grpSpPr>
          <a:xfrm>
            <a:off x="2709196" y="2578608"/>
            <a:ext cx="1050659" cy="370332"/>
            <a:chOff x="4820437" y="2785328"/>
            <a:chExt cx="1400879" cy="493776"/>
          </a:xfrm>
        </p:grpSpPr>
        <p:sp>
          <p:nvSpPr>
            <p:cNvPr id="93" name="Oval 92">
              <a:extLst>
                <a:ext uri="{FF2B5EF4-FFF2-40B4-BE49-F238E27FC236}">
                  <a16:creationId xmlns:a16="http://schemas.microsoft.com/office/drawing/2014/main" id="{5AD248E1-4B22-4B3B-A395-39CED56B92FD}"/>
                </a:ext>
              </a:extLst>
            </p:cNvPr>
            <p:cNvSpPr>
              <a:spLocks noChangeAspect="1"/>
            </p:cNvSpPr>
            <p:nvPr/>
          </p:nvSpPr>
          <p:spPr>
            <a:xfrm>
              <a:off x="4820437" y="278532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94" name="TextBox 93">
              <a:extLst>
                <a:ext uri="{FF2B5EF4-FFF2-40B4-BE49-F238E27FC236}">
                  <a16:creationId xmlns:a16="http://schemas.microsoft.com/office/drawing/2014/main" id="{6045E6F7-98C6-49AC-9ED7-29D94EC80D48}"/>
                </a:ext>
              </a:extLst>
            </p:cNvPr>
            <p:cNvSpPr txBox="1"/>
            <p:nvPr/>
          </p:nvSpPr>
          <p:spPr>
            <a:xfrm>
              <a:off x="5297558" y="2899315"/>
              <a:ext cx="923758"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Recruitment</a:t>
              </a:r>
            </a:p>
            <a:p>
              <a:pPr>
                <a:lnSpc>
                  <a:spcPts val="825"/>
                </a:lnSpc>
              </a:pPr>
              <a:r>
                <a:rPr lang="en-US" sz="788">
                  <a:solidFill>
                    <a:schemeClr val="bg1">
                      <a:lumMod val="50000"/>
                      <a:lumOff val="50000"/>
                    </a:schemeClr>
                  </a:solidFill>
                  <a:latin typeface="Nunito SemiBold" panose="00000700000000000000" pitchFamily="2" charset="0"/>
                </a:rPr>
                <a:t>Process</a:t>
              </a:r>
            </a:p>
          </p:txBody>
        </p:sp>
        <p:pic>
          <p:nvPicPr>
            <p:cNvPr id="112" name="Graphic 111">
              <a:extLst>
                <a:ext uri="{FF2B5EF4-FFF2-40B4-BE49-F238E27FC236}">
                  <a16:creationId xmlns:a16="http://schemas.microsoft.com/office/drawing/2014/main" id="{691C28B1-28F9-413B-B78E-0AAA2E3FAB9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946274" y="2894473"/>
              <a:ext cx="260032" cy="266700"/>
            </a:xfrm>
            <a:prstGeom prst="rect">
              <a:avLst/>
            </a:prstGeom>
          </p:spPr>
        </p:pic>
      </p:grpSp>
      <p:grpSp>
        <p:nvGrpSpPr>
          <p:cNvPr id="257" name="Group 256">
            <a:extLst>
              <a:ext uri="{FF2B5EF4-FFF2-40B4-BE49-F238E27FC236}">
                <a16:creationId xmlns:a16="http://schemas.microsoft.com/office/drawing/2014/main" id="{CCCB4AD8-D0C3-4E41-BBFB-D3A70CAF2036}"/>
              </a:ext>
            </a:extLst>
          </p:cNvPr>
          <p:cNvGrpSpPr/>
          <p:nvPr/>
        </p:nvGrpSpPr>
        <p:grpSpPr>
          <a:xfrm>
            <a:off x="3868484" y="2562721"/>
            <a:ext cx="997708" cy="411395"/>
            <a:chOff x="6447091" y="2762525"/>
            <a:chExt cx="1330277" cy="548527"/>
          </a:xfrm>
        </p:grpSpPr>
        <p:sp>
          <p:nvSpPr>
            <p:cNvPr id="95" name="Oval 94">
              <a:extLst>
                <a:ext uri="{FF2B5EF4-FFF2-40B4-BE49-F238E27FC236}">
                  <a16:creationId xmlns:a16="http://schemas.microsoft.com/office/drawing/2014/main" id="{57BCF21E-6AA6-47BB-AB02-4D23EAA1EDF6}"/>
                </a:ext>
              </a:extLst>
            </p:cNvPr>
            <p:cNvSpPr>
              <a:spLocks noChangeAspect="1"/>
            </p:cNvSpPr>
            <p:nvPr/>
          </p:nvSpPr>
          <p:spPr>
            <a:xfrm>
              <a:off x="6447091" y="278532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96" name="TextBox 95">
              <a:extLst>
                <a:ext uri="{FF2B5EF4-FFF2-40B4-BE49-F238E27FC236}">
                  <a16:creationId xmlns:a16="http://schemas.microsoft.com/office/drawing/2014/main" id="{EDF3CB16-54BE-49CB-870F-8EE4C7DBC734}"/>
                </a:ext>
              </a:extLst>
            </p:cNvPr>
            <p:cNvSpPr txBox="1"/>
            <p:nvPr/>
          </p:nvSpPr>
          <p:spPr>
            <a:xfrm>
              <a:off x="6926280" y="2762525"/>
              <a:ext cx="851088" cy="54852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Knowledge</a:t>
              </a:r>
            </a:p>
            <a:p>
              <a:pPr>
                <a:lnSpc>
                  <a:spcPts val="825"/>
                </a:lnSpc>
              </a:pPr>
              <a:r>
                <a:rPr lang="en-US" sz="788">
                  <a:solidFill>
                    <a:schemeClr val="bg1">
                      <a:lumMod val="50000"/>
                      <a:lumOff val="50000"/>
                    </a:schemeClr>
                  </a:solidFill>
                  <a:latin typeface="Nunito SemiBold" panose="00000700000000000000" pitchFamily="2" charset="0"/>
                </a:rPr>
                <a:t>Transfer at</a:t>
              </a:r>
            </a:p>
            <a:p>
              <a:pPr>
                <a:lnSpc>
                  <a:spcPts val="825"/>
                </a:lnSpc>
              </a:pPr>
              <a:r>
                <a:rPr lang="en-US" sz="788">
                  <a:solidFill>
                    <a:schemeClr val="bg1">
                      <a:lumMod val="50000"/>
                      <a:lumOff val="50000"/>
                    </a:schemeClr>
                  </a:solidFill>
                  <a:latin typeface="Nunito SemiBold" panose="00000700000000000000" pitchFamily="2" charset="0"/>
                </a:rPr>
                <a:t>Project </a:t>
              </a:r>
            </a:p>
            <a:p>
              <a:pPr>
                <a:lnSpc>
                  <a:spcPts val="825"/>
                </a:lnSpc>
              </a:pPr>
              <a:r>
                <a:rPr lang="en-US" sz="788">
                  <a:solidFill>
                    <a:schemeClr val="bg1">
                      <a:lumMod val="50000"/>
                      <a:lumOff val="50000"/>
                    </a:schemeClr>
                  </a:solidFill>
                  <a:latin typeface="Nunito SemiBold" panose="00000700000000000000" pitchFamily="2" charset="0"/>
                </a:rPr>
                <a:t>Start-up</a:t>
              </a:r>
            </a:p>
          </p:txBody>
        </p:sp>
        <p:pic>
          <p:nvPicPr>
            <p:cNvPr id="114" name="Graphic 113">
              <a:extLst>
                <a:ext uri="{FF2B5EF4-FFF2-40B4-BE49-F238E27FC236}">
                  <a16:creationId xmlns:a16="http://schemas.microsoft.com/office/drawing/2014/main" id="{73438763-3B5E-4271-9BD2-B3F60893BD5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546258" y="2913440"/>
              <a:ext cx="313373" cy="246697"/>
            </a:xfrm>
            <a:prstGeom prst="rect">
              <a:avLst/>
            </a:prstGeom>
          </p:spPr>
        </p:pic>
      </p:grpSp>
      <p:grpSp>
        <p:nvGrpSpPr>
          <p:cNvPr id="251" name="Group 250">
            <a:extLst>
              <a:ext uri="{FF2B5EF4-FFF2-40B4-BE49-F238E27FC236}">
                <a16:creationId xmlns:a16="http://schemas.microsoft.com/office/drawing/2014/main" id="{B774F64D-1896-478B-8E6F-F9E44EB93F1A}"/>
              </a:ext>
            </a:extLst>
          </p:cNvPr>
          <p:cNvGrpSpPr/>
          <p:nvPr/>
        </p:nvGrpSpPr>
        <p:grpSpPr>
          <a:xfrm>
            <a:off x="3868486" y="2160270"/>
            <a:ext cx="1029768" cy="370332"/>
            <a:chOff x="6447091" y="2138068"/>
            <a:chExt cx="1373023" cy="493776"/>
          </a:xfrm>
        </p:grpSpPr>
        <p:sp>
          <p:nvSpPr>
            <p:cNvPr id="91" name="Oval 90">
              <a:extLst>
                <a:ext uri="{FF2B5EF4-FFF2-40B4-BE49-F238E27FC236}">
                  <a16:creationId xmlns:a16="http://schemas.microsoft.com/office/drawing/2014/main" id="{423C5553-59DD-4B1D-9D58-D2680A8A9495}"/>
                </a:ext>
              </a:extLst>
            </p:cNvPr>
            <p:cNvSpPr>
              <a:spLocks noChangeAspect="1"/>
            </p:cNvSpPr>
            <p:nvPr/>
          </p:nvSpPr>
          <p:spPr>
            <a:xfrm>
              <a:off x="6447091" y="213806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92" name="TextBox 91">
              <a:extLst>
                <a:ext uri="{FF2B5EF4-FFF2-40B4-BE49-F238E27FC236}">
                  <a16:creationId xmlns:a16="http://schemas.microsoft.com/office/drawing/2014/main" id="{8A2403E6-EE71-461E-9AF4-0B7F2D322560}"/>
                </a:ext>
              </a:extLst>
            </p:cNvPr>
            <p:cNvSpPr txBox="1"/>
            <p:nvPr/>
          </p:nvSpPr>
          <p:spPr>
            <a:xfrm>
              <a:off x="6926280" y="2320449"/>
              <a:ext cx="893834"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Team Setup</a:t>
              </a:r>
            </a:p>
          </p:txBody>
        </p:sp>
        <p:pic>
          <p:nvPicPr>
            <p:cNvPr id="116" name="Graphic 115">
              <a:extLst>
                <a:ext uri="{FF2B5EF4-FFF2-40B4-BE49-F238E27FC236}">
                  <a16:creationId xmlns:a16="http://schemas.microsoft.com/office/drawing/2014/main" id="{2649C479-0C32-4E56-9F13-F1CEE647FBA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6527292" y="2242618"/>
              <a:ext cx="333375" cy="240030"/>
            </a:xfrm>
            <a:prstGeom prst="rect">
              <a:avLst/>
            </a:prstGeom>
          </p:spPr>
        </p:pic>
      </p:grpSp>
      <p:grpSp>
        <p:nvGrpSpPr>
          <p:cNvPr id="250" name="Group 249">
            <a:extLst>
              <a:ext uri="{FF2B5EF4-FFF2-40B4-BE49-F238E27FC236}">
                <a16:creationId xmlns:a16="http://schemas.microsoft.com/office/drawing/2014/main" id="{92B8DFAB-6C04-46AD-A26C-9BCE5E7EA13D}"/>
              </a:ext>
            </a:extLst>
          </p:cNvPr>
          <p:cNvGrpSpPr/>
          <p:nvPr/>
        </p:nvGrpSpPr>
        <p:grpSpPr>
          <a:xfrm>
            <a:off x="2709196" y="2160270"/>
            <a:ext cx="1045850" cy="370332"/>
            <a:chOff x="4820437" y="2138068"/>
            <a:chExt cx="1394466" cy="493776"/>
          </a:xfrm>
        </p:grpSpPr>
        <p:sp>
          <p:nvSpPr>
            <p:cNvPr id="89" name="Oval 88">
              <a:extLst>
                <a:ext uri="{FF2B5EF4-FFF2-40B4-BE49-F238E27FC236}">
                  <a16:creationId xmlns:a16="http://schemas.microsoft.com/office/drawing/2014/main" id="{DB86268C-E0D1-4F48-8F74-F397841FACC0}"/>
                </a:ext>
              </a:extLst>
            </p:cNvPr>
            <p:cNvSpPr>
              <a:spLocks noChangeAspect="1"/>
            </p:cNvSpPr>
            <p:nvPr/>
          </p:nvSpPr>
          <p:spPr>
            <a:xfrm>
              <a:off x="4820437" y="213806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90" name="TextBox 89">
              <a:extLst>
                <a:ext uri="{FF2B5EF4-FFF2-40B4-BE49-F238E27FC236}">
                  <a16:creationId xmlns:a16="http://schemas.microsoft.com/office/drawing/2014/main" id="{E1EEA2DD-B95B-42B7-B1BE-FAC5C0B3AF18}"/>
                </a:ext>
              </a:extLst>
            </p:cNvPr>
            <p:cNvSpPr txBox="1"/>
            <p:nvPr/>
          </p:nvSpPr>
          <p:spPr>
            <a:xfrm>
              <a:off x="5297558" y="2252055"/>
              <a:ext cx="917345"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Tools</a:t>
              </a:r>
            </a:p>
            <a:p>
              <a:pPr>
                <a:lnSpc>
                  <a:spcPts val="825"/>
                </a:lnSpc>
              </a:pPr>
              <a:r>
                <a:rPr lang="en-US" sz="788">
                  <a:solidFill>
                    <a:schemeClr val="bg1">
                      <a:lumMod val="50000"/>
                      <a:lumOff val="50000"/>
                    </a:schemeClr>
                  </a:solidFill>
                  <a:latin typeface="Nunito SemiBold" panose="00000700000000000000" pitchFamily="2" charset="0"/>
                </a:rPr>
                <a:t>Deployment</a:t>
              </a:r>
            </a:p>
          </p:txBody>
        </p:sp>
        <p:pic>
          <p:nvPicPr>
            <p:cNvPr id="122" name="Graphic 121">
              <a:extLst>
                <a:ext uri="{FF2B5EF4-FFF2-40B4-BE49-F238E27FC236}">
                  <a16:creationId xmlns:a16="http://schemas.microsoft.com/office/drawing/2014/main" id="{EC2115DD-805D-49A9-B539-B393892576D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949608" y="2282848"/>
              <a:ext cx="253365" cy="213360"/>
            </a:xfrm>
            <a:prstGeom prst="rect">
              <a:avLst/>
            </a:prstGeom>
          </p:spPr>
        </p:pic>
      </p:grpSp>
      <p:grpSp>
        <p:nvGrpSpPr>
          <p:cNvPr id="265" name="Group 264">
            <a:extLst>
              <a:ext uri="{FF2B5EF4-FFF2-40B4-BE49-F238E27FC236}">
                <a16:creationId xmlns:a16="http://schemas.microsoft.com/office/drawing/2014/main" id="{5BA77591-00DE-4E6D-8A41-8DD8F047FDB4}"/>
              </a:ext>
            </a:extLst>
          </p:cNvPr>
          <p:cNvGrpSpPr/>
          <p:nvPr/>
        </p:nvGrpSpPr>
        <p:grpSpPr>
          <a:xfrm>
            <a:off x="2709197" y="3284982"/>
            <a:ext cx="914404" cy="370332"/>
            <a:chOff x="4820437" y="4199783"/>
            <a:chExt cx="1219205" cy="493776"/>
          </a:xfrm>
        </p:grpSpPr>
        <p:sp>
          <p:nvSpPr>
            <p:cNvPr id="97" name="Oval 96">
              <a:extLst>
                <a:ext uri="{FF2B5EF4-FFF2-40B4-BE49-F238E27FC236}">
                  <a16:creationId xmlns:a16="http://schemas.microsoft.com/office/drawing/2014/main" id="{A4239CB4-8EED-4353-8D43-CD3D8C5F1B9A}"/>
                </a:ext>
              </a:extLst>
            </p:cNvPr>
            <p:cNvSpPr>
              <a:spLocks noChangeAspect="1"/>
            </p:cNvSpPr>
            <p:nvPr/>
          </p:nvSpPr>
          <p:spPr>
            <a:xfrm>
              <a:off x="4820437" y="4199783"/>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98" name="TextBox 97">
              <a:extLst>
                <a:ext uri="{FF2B5EF4-FFF2-40B4-BE49-F238E27FC236}">
                  <a16:creationId xmlns:a16="http://schemas.microsoft.com/office/drawing/2014/main" id="{766FC1A1-7111-4A36-830A-655F3CB2622B}"/>
                </a:ext>
              </a:extLst>
            </p:cNvPr>
            <p:cNvSpPr txBox="1"/>
            <p:nvPr/>
          </p:nvSpPr>
          <p:spPr>
            <a:xfrm>
              <a:off x="5297558" y="4232195"/>
              <a:ext cx="742084"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Team</a:t>
              </a:r>
            </a:p>
            <a:p>
              <a:pPr>
                <a:lnSpc>
                  <a:spcPts val="825"/>
                </a:lnSpc>
              </a:pPr>
              <a:r>
                <a:rPr lang="en-US" sz="788">
                  <a:solidFill>
                    <a:schemeClr val="bg1">
                      <a:lumMod val="50000"/>
                      <a:lumOff val="50000"/>
                    </a:schemeClr>
                  </a:solidFill>
                  <a:latin typeface="Nunito SemiBold" panose="00000700000000000000" pitchFamily="2" charset="0"/>
                </a:rPr>
                <a:t>Ramp-up</a:t>
              </a:r>
            </a:p>
            <a:p>
              <a:pPr>
                <a:lnSpc>
                  <a:spcPts val="825"/>
                </a:lnSpc>
              </a:pPr>
              <a:r>
                <a:rPr lang="en-US" sz="788">
                  <a:solidFill>
                    <a:schemeClr val="bg1">
                      <a:lumMod val="50000"/>
                      <a:lumOff val="50000"/>
                    </a:schemeClr>
                  </a:solidFill>
                  <a:latin typeface="Nunito SemiBold" panose="00000700000000000000" pitchFamily="2" charset="0"/>
                </a:rPr>
                <a:t>Plan</a:t>
              </a:r>
            </a:p>
          </p:txBody>
        </p:sp>
        <p:pic>
          <p:nvPicPr>
            <p:cNvPr id="124" name="Graphic 123">
              <a:extLst>
                <a:ext uri="{FF2B5EF4-FFF2-40B4-BE49-F238E27FC236}">
                  <a16:creationId xmlns:a16="http://schemas.microsoft.com/office/drawing/2014/main" id="{7934486C-B743-41CE-9102-D6F236F2959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920640" y="4328050"/>
              <a:ext cx="293370" cy="220028"/>
            </a:xfrm>
            <a:prstGeom prst="rect">
              <a:avLst/>
            </a:prstGeom>
          </p:spPr>
        </p:pic>
      </p:grpSp>
      <p:grpSp>
        <p:nvGrpSpPr>
          <p:cNvPr id="275" name="Group 274">
            <a:extLst>
              <a:ext uri="{FF2B5EF4-FFF2-40B4-BE49-F238E27FC236}">
                <a16:creationId xmlns:a16="http://schemas.microsoft.com/office/drawing/2014/main" id="{B9436D14-18B8-40E9-9C0B-CCA5522BFDA7}"/>
              </a:ext>
            </a:extLst>
          </p:cNvPr>
          <p:cNvGrpSpPr/>
          <p:nvPr/>
        </p:nvGrpSpPr>
        <p:grpSpPr>
          <a:xfrm>
            <a:off x="3868484" y="3703320"/>
            <a:ext cx="888756" cy="370332"/>
            <a:chOff x="4820437" y="5498414"/>
            <a:chExt cx="1185008" cy="493776"/>
          </a:xfrm>
        </p:grpSpPr>
        <p:sp>
          <p:nvSpPr>
            <p:cNvPr id="105" name="Oval 104">
              <a:extLst>
                <a:ext uri="{FF2B5EF4-FFF2-40B4-BE49-F238E27FC236}">
                  <a16:creationId xmlns:a16="http://schemas.microsoft.com/office/drawing/2014/main" id="{A25247BC-78F8-4645-AC2F-7942AAA54F09}"/>
                </a:ext>
              </a:extLst>
            </p:cNvPr>
            <p:cNvSpPr>
              <a:spLocks noChangeAspect="1"/>
            </p:cNvSpPr>
            <p:nvPr/>
          </p:nvSpPr>
          <p:spPr>
            <a:xfrm>
              <a:off x="4820437" y="5498414"/>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06" name="TextBox 105">
              <a:extLst>
                <a:ext uri="{FF2B5EF4-FFF2-40B4-BE49-F238E27FC236}">
                  <a16:creationId xmlns:a16="http://schemas.microsoft.com/office/drawing/2014/main" id="{DD40263B-742B-4BCE-8EBB-F2F94B075D4E}"/>
                </a:ext>
              </a:extLst>
            </p:cNvPr>
            <p:cNvSpPr txBox="1"/>
            <p:nvPr/>
          </p:nvSpPr>
          <p:spPr>
            <a:xfrm>
              <a:off x="5297558" y="5530826"/>
              <a:ext cx="707887"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Team</a:t>
              </a:r>
            </a:p>
            <a:p>
              <a:pPr>
                <a:lnSpc>
                  <a:spcPts val="825"/>
                </a:lnSpc>
              </a:pPr>
              <a:r>
                <a:rPr lang="en-US" sz="788">
                  <a:solidFill>
                    <a:schemeClr val="bg1">
                      <a:lumMod val="50000"/>
                      <a:lumOff val="50000"/>
                    </a:schemeClr>
                  </a:solidFill>
                  <a:latin typeface="Nunito SemiBold" panose="00000700000000000000" pitchFamily="2" charset="0"/>
                </a:rPr>
                <a:t>Scale-up</a:t>
              </a:r>
            </a:p>
            <a:p>
              <a:pPr>
                <a:lnSpc>
                  <a:spcPts val="825"/>
                </a:lnSpc>
              </a:pPr>
              <a:r>
                <a:rPr lang="en-US" sz="788">
                  <a:solidFill>
                    <a:schemeClr val="bg1">
                      <a:lumMod val="50000"/>
                      <a:lumOff val="50000"/>
                    </a:schemeClr>
                  </a:solidFill>
                  <a:latin typeface="Nunito SemiBold" panose="00000700000000000000" pitchFamily="2" charset="0"/>
                </a:rPr>
                <a:t>Process</a:t>
              </a:r>
            </a:p>
          </p:txBody>
        </p:sp>
        <p:pic>
          <p:nvPicPr>
            <p:cNvPr id="128" name="Graphic 127">
              <a:extLst>
                <a:ext uri="{FF2B5EF4-FFF2-40B4-BE49-F238E27FC236}">
                  <a16:creationId xmlns:a16="http://schemas.microsoft.com/office/drawing/2014/main" id="{4AB80423-16B9-48FA-AC9E-7E49E847E751}"/>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4931903" y="5636683"/>
              <a:ext cx="306705" cy="200025"/>
            </a:xfrm>
            <a:prstGeom prst="rect">
              <a:avLst/>
            </a:prstGeom>
          </p:spPr>
        </p:pic>
      </p:grpSp>
      <p:grpSp>
        <p:nvGrpSpPr>
          <p:cNvPr id="278" name="Group 277">
            <a:extLst>
              <a:ext uri="{FF2B5EF4-FFF2-40B4-BE49-F238E27FC236}">
                <a16:creationId xmlns:a16="http://schemas.microsoft.com/office/drawing/2014/main" id="{7A7045AA-6443-48F7-A1EE-7C2885F59189}"/>
              </a:ext>
            </a:extLst>
          </p:cNvPr>
          <p:cNvGrpSpPr/>
          <p:nvPr/>
        </p:nvGrpSpPr>
        <p:grpSpPr>
          <a:xfrm>
            <a:off x="2709198" y="4546854"/>
            <a:ext cx="1029768" cy="370332"/>
            <a:chOff x="6447091" y="6167539"/>
            <a:chExt cx="1373023" cy="493776"/>
          </a:xfrm>
        </p:grpSpPr>
        <p:pic>
          <p:nvPicPr>
            <p:cNvPr id="126" name="Graphic 125">
              <a:extLst>
                <a:ext uri="{FF2B5EF4-FFF2-40B4-BE49-F238E27FC236}">
                  <a16:creationId xmlns:a16="http://schemas.microsoft.com/office/drawing/2014/main" id="{5EF2AF29-1FEF-4353-B7A8-F701009E8E0F}"/>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6536257" y="6320404"/>
              <a:ext cx="333375" cy="206693"/>
            </a:xfrm>
            <a:prstGeom prst="rect">
              <a:avLst/>
            </a:prstGeom>
          </p:spPr>
        </p:pic>
        <p:sp>
          <p:nvSpPr>
            <p:cNvPr id="133" name="Oval 132">
              <a:extLst>
                <a:ext uri="{FF2B5EF4-FFF2-40B4-BE49-F238E27FC236}">
                  <a16:creationId xmlns:a16="http://schemas.microsoft.com/office/drawing/2014/main" id="{0983176D-BFE5-4B3E-B892-39AB78B008CA}"/>
                </a:ext>
              </a:extLst>
            </p:cNvPr>
            <p:cNvSpPr>
              <a:spLocks noChangeAspect="1"/>
            </p:cNvSpPr>
            <p:nvPr/>
          </p:nvSpPr>
          <p:spPr>
            <a:xfrm>
              <a:off x="6447091" y="6167539"/>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34" name="TextBox 133">
              <a:extLst>
                <a:ext uri="{FF2B5EF4-FFF2-40B4-BE49-F238E27FC236}">
                  <a16:creationId xmlns:a16="http://schemas.microsoft.com/office/drawing/2014/main" id="{4D0D7835-1970-4B8B-903E-D3AF456341D6}"/>
                </a:ext>
              </a:extLst>
            </p:cNvPr>
            <p:cNvSpPr txBox="1"/>
            <p:nvPr/>
          </p:nvSpPr>
          <p:spPr>
            <a:xfrm>
              <a:off x="6926280" y="6268346"/>
              <a:ext cx="89383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Team</a:t>
              </a:r>
            </a:p>
            <a:p>
              <a:pPr>
                <a:lnSpc>
                  <a:spcPts val="825"/>
                </a:lnSpc>
              </a:pPr>
              <a:r>
                <a:rPr lang="en-US" sz="788">
                  <a:solidFill>
                    <a:schemeClr val="bg1">
                      <a:lumMod val="50000"/>
                      <a:lumOff val="50000"/>
                    </a:schemeClr>
                  </a:solidFill>
                  <a:latin typeface="Nunito SemiBold" panose="00000700000000000000" pitchFamily="2" charset="0"/>
                </a:rPr>
                <a:t>Onboarding</a:t>
              </a:r>
            </a:p>
          </p:txBody>
        </p:sp>
      </p:grpSp>
      <p:grpSp>
        <p:nvGrpSpPr>
          <p:cNvPr id="276" name="Group 275">
            <a:extLst>
              <a:ext uri="{FF2B5EF4-FFF2-40B4-BE49-F238E27FC236}">
                <a16:creationId xmlns:a16="http://schemas.microsoft.com/office/drawing/2014/main" id="{D55AA70C-2C75-44EA-B0DF-0E2C6C0F28A7}"/>
              </a:ext>
            </a:extLst>
          </p:cNvPr>
          <p:cNvGrpSpPr/>
          <p:nvPr/>
        </p:nvGrpSpPr>
        <p:grpSpPr>
          <a:xfrm>
            <a:off x="2709196" y="4121658"/>
            <a:ext cx="970457" cy="370332"/>
            <a:chOff x="6447091" y="5498414"/>
            <a:chExt cx="1293942" cy="493776"/>
          </a:xfrm>
        </p:grpSpPr>
        <p:sp>
          <p:nvSpPr>
            <p:cNvPr id="107" name="Oval 106">
              <a:extLst>
                <a:ext uri="{FF2B5EF4-FFF2-40B4-BE49-F238E27FC236}">
                  <a16:creationId xmlns:a16="http://schemas.microsoft.com/office/drawing/2014/main" id="{3BDD0127-1FC0-4A42-B47F-7B3E6C4539C5}"/>
                </a:ext>
              </a:extLst>
            </p:cNvPr>
            <p:cNvSpPr>
              <a:spLocks noChangeAspect="1"/>
            </p:cNvSpPr>
            <p:nvPr/>
          </p:nvSpPr>
          <p:spPr>
            <a:xfrm>
              <a:off x="6447091" y="5498414"/>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08" name="TextBox 107">
              <a:extLst>
                <a:ext uri="{FF2B5EF4-FFF2-40B4-BE49-F238E27FC236}">
                  <a16:creationId xmlns:a16="http://schemas.microsoft.com/office/drawing/2014/main" id="{4E2AE051-B1FC-4217-AB16-8EB19538486A}"/>
                </a:ext>
              </a:extLst>
            </p:cNvPr>
            <p:cNvSpPr txBox="1"/>
            <p:nvPr/>
          </p:nvSpPr>
          <p:spPr>
            <a:xfrm>
              <a:off x="6926280" y="5599221"/>
              <a:ext cx="814753"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HR</a:t>
              </a:r>
            </a:p>
            <a:p>
              <a:pPr>
                <a:lnSpc>
                  <a:spcPts val="825"/>
                </a:lnSpc>
              </a:pPr>
              <a:r>
                <a:rPr lang="en-US" sz="788">
                  <a:solidFill>
                    <a:schemeClr val="bg1">
                      <a:lumMod val="50000"/>
                      <a:lumOff val="50000"/>
                    </a:schemeClr>
                  </a:solidFill>
                  <a:latin typeface="Nunito SemiBold" panose="00000700000000000000" pitchFamily="2" charset="0"/>
                </a:rPr>
                <a:t>Interviews</a:t>
              </a:r>
            </a:p>
          </p:txBody>
        </p:sp>
        <p:pic>
          <p:nvPicPr>
            <p:cNvPr id="136" name="Graphic 135">
              <a:extLst>
                <a:ext uri="{FF2B5EF4-FFF2-40B4-BE49-F238E27FC236}">
                  <a16:creationId xmlns:a16="http://schemas.microsoft.com/office/drawing/2014/main" id="{4FE1385F-8CB9-4F82-92E8-E79345CAC772}"/>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6560629" y="5603345"/>
              <a:ext cx="266700" cy="266700"/>
            </a:xfrm>
            <a:prstGeom prst="rect">
              <a:avLst/>
            </a:prstGeom>
          </p:spPr>
        </p:pic>
      </p:grpSp>
      <p:grpSp>
        <p:nvGrpSpPr>
          <p:cNvPr id="277" name="Group 276">
            <a:extLst>
              <a:ext uri="{FF2B5EF4-FFF2-40B4-BE49-F238E27FC236}">
                <a16:creationId xmlns:a16="http://schemas.microsoft.com/office/drawing/2014/main" id="{33BD512F-01B8-417A-96F8-B8DACB31897D}"/>
              </a:ext>
            </a:extLst>
          </p:cNvPr>
          <p:cNvGrpSpPr/>
          <p:nvPr/>
        </p:nvGrpSpPr>
        <p:grpSpPr>
          <a:xfrm>
            <a:off x="3868484" y="4121658"/>
            <a:ext cx="956082" cy="370332"/>
            <a:chOff x="4820437" y="6167539"/>
            <a:chExt cx="1274775" cy="493776"/>
          </a:xfrm>
        </p:grpSpPr>
        <p:sp>
          <p:nvSpPr>
            <p:cNvPr id="101" name="Oval 100">
              <a:extLst>
                <a:ext uri="{FF2B5EF4-FFF2-40B4-BE49-F238E27FC236}">
                  <a16:creationId xmlns:a16="http://schemas.microsoft.com/office/drawing/2014/main" id="{4FCD65C8-72E3-4784-B57A-2D792D8BA683}"/>
                </a:ext>
              </a:extLst>
            </p:cNvPr>
            <p:cNvSpPr>
              <a:spLocks noChangeAspect="1"/>
            </p:cNvSpPr>
            <p:nvPr/>
          </p:nvSpPr>
          <p:spPr>
            <a:xfrm>
              <a:off x="4820437" y="6167539"/>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02" name="TextBox 101">
              <a:extLst>
                <a:ext uri="{FF2B5EF4-FFF2-40B4-BE49-F238E27FC236}">
                  <a16:creationId xmlns:a16="http://schemas.microsoft.com/office/drawing/2014/main" id="{3C30F444-F417-49E8-AB86-54F26911A3FD}"/>
                </a:ext>
              </a:extLst>
            </p:cNvPr>
            <p:cNvSpPr txBox="1"/>
            <p:nvPr/>
          </p:nvSpPr>
          <p:spPr>
            <a:xfrm>
              <a:off x="5297558" y="6268346"/>
              <a:ext cx="79765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Technical</a:t>
              </a:r>
            </a:p>
            <a:p>
              <a:pPr>
                <a:lnSpc>
                  <a:spcPts val="825"/>
                </a:lnSpc>
              </a:pPr>
              <a:r>
                <a:rPr lang="en-US" sz="788">
                  <a:solidFill>
                    <a:schemeClr val="bg1">
                      <a:lumMod val="50000"/>
                      <a:lumOff val="50000"/>
                    </a:schemeClr>
                  </a:solidFill>
                  <a:latin typeface="Nunito SemiBold" panose="00000700000000000000" pitchFamily="2" charset="0"/>
                </a:rPr>
                <a:t>Validation</a:t>
              </a:r>
            </a:p>
          </p:txBody>
        </p:sp>
        <p:pic>
          <p:nvPicPr>
            <p:cNvPr id="193" name="Graphic 192">
              <a:extLst>
                <a:ext uri="{FF2B5EF4-FFF2-40B4-BE49-F238E27FC236}">
                  <a16:creationId xmlns:a16="http://schemas.microsoft.com/office/drawing/2014/main" id="{50CC4318-8D17-4F6A-B380-47B88356749A}"/>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4916270" y="6268100"/>
              <a:ext cx="320040" cy="293370"/>
            </a:xfrm>
            <a:prstGeom prst="rect">
              <a:avLst/>
            </a:prstGeom>
          </p:spPr>
        </p:pic>
      </p:grpSp>
      <p:sp>
        <p:nvSpPr>
          <p:cNvPr id="288" name="TextBox 287">
            <a:extLst>
              <a:ext uri="{FF2B5EF4-FFF2-40B4-BE49-F238E27FC236}">
                <a16:creationId xmlns:a16="http://schemas.microsoft.com/office/drawing/2014/main" id="{AFC1C273-DF1F-44AC-A272-61584E560568}"/>
              </a:ext>
            </a:extLst>
          </p:cNvPr>
          <p:cNvSpPr txBox="1"/>
          <p:nvPr/>
        </p:nvSpPr>
        <p:spPr>
          <a:xfrm>
            <a:off x="2639182" y="3084016"/>
            <a:ext cx="2335255" cy="161583"/>
          </a:xfrm>
          <a:prstGeom prst="rect">
            <a:avLst/>
          </a:prstGeom>
          <a:noFill/>
        </p:spPr>
        <p:txBody>
          <a:bodyPr wrap="square" tIns="0" bIns="0" rtlCol="0" anchor="ctr">
            <a:spAutoFit/>
          </a:bodyPr>
          <a:lstStyle/>
          <a:p>
            <a:pPr algn="ctr"/>
            <a:r>
              <a:rPr lang="en-US" sz="1050">
                <a:solidFill>
                  <a:schemeClr val="tx1">
                    <a:lumMod val="85000"/>
                  </a:schemeClr>
                </a:solidFill>
                <a:latin typeface="Nunito ExtraBold" panose="00000900000000000000" pitchFamily="2" charset="0"/>
              </a:rPr>
              <a:t>Deliverables</a:t>
            </a:r>
            <a:endParaRPr lang="en-US" sz="975">
              <a:solidFill>
                <a:schemeClr val="tx1">
                  <a:lumMod val="85000"/>
                </a:schemeClr>
              </a:solidFill>
              <a:latin typeface="Nunito ExtraBold" panose="00000900000000000000" pitchFamily="2" charset="0"/>
            </a:endParaRPr>
          </a:p>
        </p:txBody>
      </p:sp>
      <p:sp>
        <p:nvSpPr>
          <p:cNvPr id="292" name="TextBox 291">
            <a:extLst>
              <a:ext uri="{FF2B5EF4-FFF2-40B4-BE49-F238E27FC236}">
                <a16:creationId xmlns:a16="http://schemas.microsoft.com/office/drawing/2014/main" id="{AE6095BE-D9F4-490F-9512-B468B0C09E4E}"/>
              </a:ext>
            </a:extLst>
          </p:cNvPr>
          <p:cNvSpPr txBox="1"/>
          <p:nvPr/>
        </p:nvSpPr>
        <p:spPr>
          <a:xfrm>
            <a:off x="2653346" y="1416148"/>
            <a:ext cx="2335255" cy="248209"/>
          </a:xfrm>
          <a:prstGeom prst="rect">
            <a:avLst/>
          </a:prstGeom>
          <a:noFill/>
        </p:spPr>
        <p:txBody>
          <a:bodyPr wrap="square" rtlCol="0" anchor="ctr">
            <a:spAutoFit/>
          </a:bodyPr>
          <a:lstStyle/>
          <a:p>
            <a:pPr algn="ctr" defTabSz="914355">
              <a:buClr>
                <a:srgbClr val="ADADAD"/>
              </a:buClr>
              <a:buSzPct val="150000"/>
              <a:defRPr/>
            </a:pPr>
            <a:r>
              <a:rPr lang="en-US" sz="1013" kern="0">
                <a:solidFill>
                  <a:srgbClr val="E7357E"/>
                </a:solidFill>
                <a:latin typeface="Nunito ExtraBold" panose="00000900000000000000" pitchFamily="2" charset="0"/>
                <a:ea typeface="Nunito"/>
                <a:cs typeface="Nunito"/>
                <a:sym typeface="Arial"/>
              </a:rPr>
              <a:t>Team Setup &amp; Ramp-up</a:t>
            </a:r>
          </a:p>
        </p:txBody>
      </p:sp>
      <p:grpSp>
        <p:nvGrpSpPr>
          <p:cNvPr id="317" name="Group 316">
            <a:extLst>
              <a:ext uri="{FF2B5EF4-FFF2-40B4-BE49-F238E27FC236}">
                <a16:creationId xmlns:a16="http://schemas.microsoft.com/office/drawing/2014/main" id="{F47D7D14-0C24-4D03-A6E3-188B96D16105}"/>
              </a:ext>
            </a:extLst>
          </p:cNvPr>
          <p:cNvGrpSpPr/>
          <p:nvPr/>
        </p:nvGrpSpPr>
        <p:grpSpPr>
          <a:xfrm>
            <a:off x="6585687" y="359245"/>
            <a:ext cx="1770662" cy="723269"/>
            <a:chOff x="9072736" y="487958"/>
            <a:chExt cx="2526987" cy="964359"/>
          </a:xfrm>
        </p:grpSpPr>
        <p:grpSp>
          <p:nvGrpSpPr>
            <p:cNvPr id="312" name="Group 311">
              <a:extLst>
                <a:ext uri="{FF2B5EF4-FFF2-40B4-BE49-F238E27FC236}">
                  <a16:creationId xmlns:a16="http://schemas.microsoft.com/office/drawing/2014/main" id="{0F5A44E1-7EEB-47BF-9AEE-5E150FDA4B9E}"/>
                </a:ext>
              </a:extLst>
            </p:cNvPr>
            <p:cNvGrpSpPr/>
            <p:nvPr/>
          </p:nvGrpSpPr>
          <p:grpSpPr>
            <a:xfrm>
              <a:off x="9072736" y="487958"/>
              <a:ext cx="2298488" cy="185044"/>
              <a:chOff x="8613241" y="174413"/>
              <a:chExt cx="2298488" cy="185044"/>
            </a:xfrm>
          </p:grpSpPr>
          <p:sp>
            <p:nvSpPr>
              <p:cNvPr id="30" name="Oval 29">
                <a:extLst>
                  <a:ext uri="{FF2B5EF4-FFF2-40B4-BE49-F238E27FC236}">
                    <a16:creationId xmlns:a16="http://schemas.microsoft.com/office/drawing/2014/main" id="{A3931008-B591-45C7-BA9C-BA030054083E}"/>
                  </a:ext>
                </a:extLst>
              </p:cNvPr>
              <p:cNvSpPr>
                <a:spLocks noChangeAspect="1"/>
              </p:cNvSpPr>
              <p:nvPr/>
            </p:nvSpPr>
            <p:spPr>
              <a:xfrm>
                <a:off x="8613241" y="174413"/>
                <a:ext cx="182880" cy="182880"/>
              </a:xfrm>
              <a:prstGeom prst="ellipse">
                <a:avLst/>
              </a:prstGeom>
              <a:solidFill>
                <a:srgbClr val="6BCE4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8" name="TextBox 307">
                <a:extLst>
                  <a:ext uri="{FF2B5EF4-FFF2-40B4-BE49-F238E27FC236}">
                    <a16:creationId xmlns:a16="http://schemas.microsoft.com/office/drawing/2014/main" id="{EBEBA1D9-DF66-4B75-9865-FC0567A42009}"/>
                  </a:ext>
                </a:extLst>
              </p:cNvPr>
              <p:cNvSpPr txBox="1"/>
              <p:nvPr/>
            </p:nvSpPr>
            <p:spPr>
              <a:xfrm>
                <a:off x="8791266" y="190180"/>
                <a:ext cx="2120463" cy="169277"/>
              </a:xfrm>
              <a:prstGeom prst="rect">
                <a:avLst/>
              </a:prstGeom>
              <a:noFill/>
            </p:spPr>
            <p:txBody>
              <a:bodyPr wrap="square" lIns="68580" tIns="0" rIns="0" bIns="0" rtlCol="0" anchor="ctr">
                <a:spAutoFit/>
              </a:bodyPr>
              <a:lstStyle/>
              <a:p>
                <a:pPr defTabSz="914355">
                  <a:buClr>
                    <a:srgbClr val="ADADAD"/>
                  </a:buClr>
                  <a:buSzPct val="150000"/>
                  <a:defRPr/>
                </a:pPr>
                <a:r>
                  <a:rPr lang="en-US" sz="825" kern="0">
                    <a:solidFill>
                      <a:schemeClr val="bg1">
                        <a:lumMod val="50000"/>
                        <a:lumOff val="50000"/>
                      </a:schemeClr>
                    </a:solidFill>
                    <a:latin typeface="Nunito SemiBold" panose="00000700000000000000" pitchFamily="2" charset="0"/>
                    <a:ea typeface="Nunito"/>
                    <a:cs typeface="Nunito"/>
                    <a:sym typeface="Arial"/>
                  </a:rPr>
                  <a:t>Customer’s Responsibility</a:t>
                </a:r>
              </a:p>
            </p:txBody>
          </p:sp>
        </p:grpSp>
        <p:grpSp>
          <p:nvGrpSpPr>
            <p:cNvPr id="313" name="Group 312">
              <a:extLst>
                <a:ext uri="{FF2B5EF4-FFF2-40B4-BE49-F238E27FC236}">
                  <a16:creationId xmlns:a16="http://schemas.microsoft.com/office/drawing/2014/main" id="{A5C92B92-389C-43BB-AD2C-B848FA2F570D}"/>
                </a:ext>
              </a:extLst>
            </p:cNvPr>
            <p:cNvGrpSpPr/>
            <p:nvPr/>
          </p:nvGrpSpPr>
          <p:grpSpPr>
            <a:xfrm>
              <a:off x="9072736" y="748159"/>
              <a:ext cx="2298488" cy="185044"/>
              <a:chOff x="8613241" y="470474"/>
              <a:chExt cx="2298488" cy="185044"/>
            </a:xfrm>
          </p:grpSpPr>
          <p:sp>
            <p:nvSpPr>
              <p:cNvPr id="31" name="Oval 30">
                <a:extLst>
                  <a:ext uri="{FF2B5EF4-FFF2-40B4-BE49-F238E27FC236}">
                    <a16:creationId xmlns:a16="http://schemas.microsoft.com/office/drawing/2014/main" id="{1ECD5762-6478-4BF5-B942-DB98342C4C42}"/>
                  </a:ext>
                </a:extLst>
              </p:cNvPr>
              <p:cNvSpPr>
                <a:spLocks noChangeAspect="1"/>
              </p:cNvSpPr>
              <p:nvPr/>
            </p:nvSpPr>
            <p:spPr>
              <a:xfrm>
                <a:off x="8613241" y="470474"/>
                <a:ext cx="182880" cy="182880"/>
              </a:xfrm>
              <a:prstGeom prst="ellipse">
                <a:avLst/>
              </a:prstGeom>
              <a:solidFill>
                <a:srgbClr val="E7357E"/>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9" name="TextBox 308">
                <a:extLst>
                  <a:ext uri="{FF2B5EF4-FFF2-40B4-BE49-F238E27FC236}">
                    <a16:creationId xmlns:a16="http://schemas.microsoft.com/office/drawing/2014/main" id="{7103C587-55CE-4701-9456-17490802EA4C}"/>
                  </a:ext>
                </a:extLst>
              </p:cNvPr>
              <p:cNvSpPr txBox="1"/>
              <p:nvPr/>
            </p:nvSpPr>
            <p:spPr>
              <a:xfrm>
                <a:off x="8791266" y="486241"/>
                <a:ext cx="2120463" cy="169277"/>
              </a:xfrm>
              <a:prstGeom prst="rect">
                <a:avLst/>
              </a:prstGeom>
              <a:noFill/>
            </p:spPr>
            <p:txBody>
              <a:bodyPr wrap="square" lIns="68580" tIns="0" rIns="0" bIns="0" rtlCol="0" anchor="ctr">
                <a:spAutoFit/>
              </a:bodyPr>
              <a:lstStyle/>
              <a:p>
                <a:pPr defTabSz="914355">
                  <a:buClr>
                    <a:srgbClr val="ADADAD"/>
                  </a:buClr>
                  <a:buSzPct val="150000"/>
                  <a:defRPr/>
                </a:pPr>
                <a:r>
                  <a:rPr lang="en-US" sz="825" kern="0">
                    <a:solidFill>
                      <a:schemeClr val="bg1">
                        <a:lumMod val="50000"/>
                        <a:lumOff val="50000"/>
                      </a:schemeClr>
                    </a:solidFill>
                    <a:latin typeface="Nunito SemiBold" panose="00000700000000000000" pitchFamily="2" charset="0"/>
                    <a:ea typeface="Nunito"/>
                    <a:cs typeface="Nunito"/>
                    <a:sym typeface="Arial"/>
                  </a:rPr>
                  <a:t>RINF TECH‘s Responsibility</a:t>
                </a:r>
              </a:p>
            </p:txBody>
          </p:sp>
        </p:grpSp>
        <p:grpSp>
          <p:nvGrpSpPr>
            <p:cNvPr id="314" name="Group 313">
              <a:extLst>
                <a:ext uri="{FF2B5EF4-FFF2-40B4-BE49-F238E27FC236}">
                  <a16:creationId xmlns:a16="http://schemas.microsoft.com/office/drawing/2014/main" id="{3599EC3D-7DA4-4BB7-9B5C-597B805BEA61}"/>
                </a:ext>
              </a:extLst>
            </p:cNvPr>
            <p:cNvGrpSpPr/>
            <p:nvPr/>
          </p:nvGrpSpPr>
          <p:grpSpPr>
            <a:xfrm>
              <a:off x="9072736" y="1007886"/>
              <a:ext cx="2526987" cy="185044"/>
              <a:chOff x="8613241" y="766061"/>
              <a:chExt cx="2526987" cy="185044"/>
            </a:xfrm>
          </p:grpSpPr>
          <p:sp>
            <p:nvSpPr>
              <p:cNvPr id="33" name="Oval 32">
                <a:extLst>
                  <a:ext uri="{FF2B5EF4-FFF2-40B4-BE49-F238E27FC236}">
                    <a16:creationId xmlns:a16="http://schemas.microsoft.com/office/drawing/2014/main" id="{CC419634-10A0-4B58-B363-8FCF18922C70}"/>
                  </a:ext>
                </a:extLst>
              </p:cNvPr>
              <p:cNvSpPr>
                <a:spLocks noChangeAspect="1"/>
              </p:cNvSpPr>
              <p:nvPr/>
            </p:nvSpPr>
            <p:spPr>
              <a:xfrm>
                <a:off x="8613241" y="766061"/>
                <a:ext cx="182880" cy="182880"/>
              </a:xfrm>
              <a:prstGeom prst="ellipse">
                <a:avLst/>
              </a:prstGeom>
              <a:solidFill>
                <a:srgbClr val="9D15E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0" name="TextBox 309">
                <a:extLst>
                  <a:ext uri="{FF2B5EF4-FFF2-40B4-BE49-F238E27FC236}">
                    <a16:creationId xmlns:a16="http://schemas.microsoft.com/office/drawing/2014/main" id="{29DFB6DB-8FC5-47D9-B259-A2ACBB875F96}"/>
                  </a:ext>
                </a:extLst>
              </p:cNvPr>
              <p:cNvSpPr txBox="1"/>
              <p:nvPr/>
            </p:nvSpPr>
            <p:spPr>
              <a:xfrm>
                <a:off x="8791266" y="781828"/>
                <a:ext cx="2348962" cy="169277"/>
              </a:xfrm>
              <a:prstGeom prst="rect">
                <a:avLst/>
              </a:prstGeom>
              <a:noFill/>
            </p:spPr>
            <p:txBody>
              <a:bodyPr wrap="square" lIns="68580" tIns="0" rIns="0" bIns="0" rtlCol="0" anchor="ctr">
                <a:spAutoFit/>
              </a:bodyPr>
              <a:lstStyle/>
              <a:p>
                <a:pPr defTabSz="914355">
                  <a:buClr>
                    <a:srgbClr val="ADADAD"/>
                  </a:buClr>
                  <a:buSzPct val="150000"/>
                  <a:defRPr/>
                </a:pPr>
                <a:r>
                  <a:rPr lang="en-US" sz="825" kern="0">
                    <a:solidFill>
                      <a:schemeClr val="bg1">
                        <a:lumMod val="50000"/>
                        <a:lumOff val="50000"/>
                      </a:schemeClr>
                    </a:solidFill>
                    <a:latin typeface="Nunito SemiBold" panose="00000700000000000000" pitchFamily="2" charset="0"/>
                    <a:ea typeface="Nunito"/>
                    <a:cs typeface="Nunito"/>
                    <a:sym typeface="Arial"/>
                  </a:rPr>
                  <a:t>RINF TECH will consult on this</a:t>
                </a:r>
              </a:p>
            </p:txBody>
          </p:sp>
        </p:grpSp>
        <p:grpSp>
          <p:nvGrpSpPr>
            <p:cNvPr id="315" name="Group 314">
              <a:extLst>
                <a:ext uri="{FF2B5EF4-FFF2-40B4-BE49-F238E27FC236}">
                  <a16:creationId xmlns:a16="http://schemas.microsoft.com/office/drawing/2014/main" id="{E9E21BC8-84A0-41C5-8C72-E2E4F62E16B6}"/>
                </a:ext>
              </a:extLst>
            </p:cNvPr>
            <p:cNvGrpSpPr/>
            <p:nvPr/>
          </p:nvGrpSpPr>
          <p:grpSpPr>
            <a:xfrm>
              <a:off x="9072736" y="1267273"/>
              <a:ext cx="1841873" cy="185044"/>
              <a:chOff x="8613241" y="1061308"/>
              <a:chExt cx="1841873" cy="185044"/>
            </a:xfrm>
          </p:grpSpPr>
          <p:sp>
            <p:nvSpPr>
              <p:cNvPr id="34" name="Oval 33">
                <a:extLst>
                  <a:ext uri="{FF2B5EF4-FFF2-40B4-BE49-F238E27FC236}">
                    <a16:creationId xmlns:a16="http://schemas.microsoft.com/office/drawing/2014/main" id="{767B9C7A-F1D1-4681-A470-3CD40DAFC102}"/>
                  </a:ext>
                </a:extLst>
              </p:cNvPr>
              <p:cNvSpPr>
                <a:spLocks noChangeAspect="1"/>
              </p:cNvSpPr>
              <p:nvPr/>
            </p:nvSpPr>
            <p:spPr>
              <a:xfrm>
                <a:off x="8613241" y="1061308"/>
                <a:ext cx="182880" cy="182880"/>
              </a:xfrm>
              <a:prstGeom prst="ellipse">
                <a:avLst/>
              </a:prstGeom>
              <a:solidFill>
                <a:srgbClr val="36C6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1" name="TextBox 310">
                <a:extLst>
                  <a:ext uri="{FF2B5EF4-FFF2-40B4-BE49-F238E27FC236}">
                    <a16:creationId xmlns:a16="http://schemas.microsoft.com/office/drawing/2014/main" id="{021DA778-BD01-4168-9880-1FEEB4AAD36E}"/>
                  </a:ext>
                </a:extLst>
              </p:cNvPr>
              <p:cNvSpPr txBox="1"/>
              <p:nvPr/>
            </p:nvSpPr>
            <p:spPr>
              <a:xfrm>
                <a:off x="8791266" y="1077075"/>
                <a:ext cx="1663848" cy="169277"/>
              </a:xfrm>
              <a:prstGeom prst="rect">
                <a:avLst/>
              </a:prstGeom>
              <a:noFill/>
            </p:spPr>
            <p:txBody>
              <a:bodyPr wrap="square" lIns="68580" tIns="0" rIns="0" bIns="0" rtlCol="0" anchor="ctr">
                <a:spAutoFit/>
              </a:bodyPr>
              <a:lstStyle/>
              <a:p>
                <a:pPr defTabSz="914355">
                  <a:buClr>
                    <a:srgbClr val="ADADAD"/>
                  </a:buClr>
                  <a:buSzPct val="150000"/>
                  <a:defRPr/>
                </a:pPr>
                <a:r>
                  <a:rPr lang="en-US" sz="825" kern="0">
                    <a:solidFill>
                      <a:schemeClr val="bg1">
                        <a:lumMod val="50000"/>
                        <a:lumOff val="50000"/>
                      </a:schemeClr>
                    </a:solidFill>
                    <a:latin typeface="Nunito SemiBold" panose="00000700000000000000" pitchFamily="2" charset="0"/>
                    <a:ea typeface="Nunito"/>
                    <a:cs typeface="Nunito"/>
                    <a:sym typeface="Arial"/>
                  </a:rPr>
                  <a:t>As per agreement</a:t>
                </a:r>
              </a:p>
            </p:txBody>
          </p:sp>
        </p:grpSp>
      </p:grpSp>
      <p:grpSp>
        <p:nvGrpSpPr>
          <p:cNvPr id="330" name="Group 329">
            <a:extLst>
              <a:ext uri="{FF2B5EF4-FFF2-40B4-BE49-F238E27FC236}">
                <a16:creationId xmlns:a16="http://schemas.microsoft.com/office/drawing/2014/main" id="{C5848285-A8D1-414E-9585-15657813B960}"/>
              </a:ext>
            </a:extLst>
          </p:cNvPr>
          <p:cNvGrpSpPr/>
          <p:nvPr/>
        </p:nvGrpSpPr>
        <p:grpSpPr>
          <a:xfrm>
            <a:off x="341857" y="293118"/>
            <a:ext cx="5323661" cy="833678"/>
            <a:chOff x="1123059" y="354963"/>
            <a:chExt cx="7098215" cy="1111571"/>
          </a:xfrm>
        </p:grpSpPr>
        <p:grpSp>
          <p:nvGrpSpPr>
            <p:cNvPr id="301" name="Group 300">
              <a:extLst>
                <a:ext uri="{FF2B5EF4-FFF2-40B4-BE49-F238E27FC236}">
                  <a16:creationId xmlns:a16="http://schemas.microsoft.com/office/drawing/2014/main" id="{D7683EDC-E6A6-42E7-A356-32F54C8CDFA1}"/>
                </a:ext>
              </a:extLst>
            </p:cNvPr>
            <p:cNvGrpSpPr>
              <a:grpSpLocks noChangeAspect="1"/>
            </p:cNvGrpSpPr>
            <p:nvPr/>
          </p:nvGrpSpPr>
          <p:grpSpPr>
            <a:xfrm>
              <a:off x="1123059" y="358543"/>
              <a:ext cx="1241845" cy="1100562"/>
              <a:chOff x="5300662" y="2724150"/>
              <a:chExt cx="1590675" cy="1409700"/>
            </a:xfrm>
          </p:grpSpPr>
          <p:pic>
            <p:nvPicPr>
              <p:cNvPr id="302" name="Graphic 301">
                <a:extLst>
                  <a:ext uri="{FF2B5EF4-FFF2-40B4-BE49-F238E27FC236}">
                    <a16:creationId xmlns:a16="http://schemas.microsoft.com/office/drawing/2014/main" id="{03282E0E-A6C3-4E5F-AA50-8D626B1A3553}"/>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5300662" y="2728912"/>
                <a:ext cx="1590675" cy="1400175"/>
              </a:xfrm>
              <a:prstGeom prst="rect">
                <a:avLst/>
              </a:prstGeom>
            </p:spPr>
          </p:pic>
          <p:pic>
            <p:nvPicPr>
              <p:cNvPr id="303" name="Graphic 302">
                <a:extLst>
                  <a:ext uri="{FF2B5EF4-FFF2-40B4-BE49-F238E27FC236}">
                    <a16:creationId xmlns:a16="http://schemas.microsoft.com/office/drawing/2014/main" id="{D45A4463-7391-4E2A-B7FE-68B9A999A6E7}"/>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5314950" y="2724150"/>
                <a:ext cx="1562100" cy="1409700"/>
              </a:xfrm>
              <a:prstGeom prst="rect">
                <a:avLst/>
              </a:prstGeom>
            </p:spPr>
          </p:pic>
        </p:grpSp>
        <p:grpSp>
          <p:nvGrpSpPr>
            <p:cNvPr id="304" name="Group 303">
              <a:extLst>
                <a:ext uri="{FF2B5EF4-FFF2-40B4-BE49-F238E27FC236}">
                  <a16:creationId xmlns:a16="http://schemas.microsoft.com/office/drawing/2014/main" id="{E2476C6E-A675-494D-B786-4F604EE3D51D}"/>
                </a:ext>
              </a:extLst>
            </p:cNvPr>
            <p:cNvGrpSpPr>
              <a:grpSpLocks noChangeAspect="1"/>
            </p:cNvGrpSpPr>
            <p:nvPr/>
          </p:nvGrpSpPr>
          <p:grpSpPr>
            <a:xfrm>
              <a:off x="6927374" y="358538"/>
              <a:ext cx="1293900" cy="1107996"/>
              <a:chOff x="5267325" y="2719387"/>
              <a:chExt cx="1657350" cy="1419225"/>
            </a:xfrm>
          </p:grpSpPr>
          <p:pic>
            <p:nvPicPr>
              <p:cNvPr id="305" name="Graphic 304">
                <a:extLst>
                  <a:ext uri="{FF2B5EF4-FFF2-40B4-BE49-F238E27FC236}">
                    <a16:creationId xmlns:a16="http://schemas.microsoft.com/office/drawing/2014/main" id="{CDA4DFF4-142B-47DA-ADEF-AAF0299C4E48}"/>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5267325" y="2719387"/>
                <a:ext cx="1657350" cy="1419225"/>
              </a:xfrm>
              <a:prstGeom prst="rect">
                <a:avLst/>
              </a:prstGeom>
            </p:spPr>
          </p:pic>
          <p:pic>
            <p:nvPicPr>
              <p:cNvPr id="306" name="Graphic 305">
                <a:extLst>
                  <a:ext uri="{FF2B5EF4-FFF2-40B4-BE49-F238E27FC236}">
                    <a16:creationId xmlns:a16="http://schemas.microsoft.com/office/drawing/2014/main" id="{CAD2B41C-ABF9-41C3-97E3-823D0583FD1F}"/>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5319712" y="2719387"/>
                <a:ext cx="1552575" cy="1419225"/>
              </a:xfrm>
              <a:prstGeom prst="rect">
                <a:avLst/>
              </a:prstGeom>
            </p:spPr>
          </p:pic>
        </p:grpSp>
        <p:sp>
          <p:nvSpPr>
            <p:cNvPr id="307" name="TextBox 306">
              <a:extLst>
                <a:ext uri="{FF2B5EF4-FFF2-40B4-BE49-F238E27FC236}">
                  <a16:creationId xmlns:a16="http://schemas.microsoft.com/office/drawing/2014/main" id="{AF7E72D3-CE54-4E58-AA11-FECF40192D1B}"/>
                </a:ext>
              </a:extLst>
            </p:cNvPr>
            <p:cNvSpPr txBox="1"/>
            <p:nvPr/>
          </p:nvSpPr>
          <p:spPr>
            <a:xfrm>
              <a:off x="2474072" y="354963"/>
              <a:ext cx="4338834" cy="584776"/>
            </a:xfrm>
            <a:prstGeom prst="rect">
              <a:avLst/>
            </a:prstGeom>
            <a:noFill/>
          </p:spPr>
          <p:txBody>
            <a:bodyPr wrap="square" rtlCol="0" anchor="ctr">
              <a:spAutoFit/>
            </a:bodyPr>
            <a:lstStyle/>
            <a:p>
              <a:pPr algn="ctr" defTabSz="914355">
                <a:buClr>
                  <a:srgbClr val="ADADAD"/>
                </a:buClr>
                <a:buSzPct val="150000"/>
                <a:defRPr/>
              </a:pPr>
              <a:r>
                <a:rPr lang="en-US" sz="2250" kern="0">
                  <a:solidFill>
                    <a:srgbClr val="323232"/>
                  </a:solidFill>
                  <a:latin typeface="Nunito ExtraBold" panose="00000900000000000000" pitchFamily="2" charset="0"/>
                  <a:ea typeface="Nunito"/>
                  <a:cs typeface="Nunito"/>
                  <a:sym typeface="Arial"/>
                </a:rPr>
                <a:t>Coordinated Team</a:t>
              </a:r>
              <a:r>
                <a:rPr lang="en-US" sz="2250" kern="0">
                  <a:solidFill>
                    <a:srgbClr val="E7357E"/>
                  </a:solidFill>
                  <a:latin typeface="Nunito ExtraBold" panose="00000900000000000000" pitchFamily="2" charset="0"/>
                  <a:ea typeface="Nunito"/>
                  <a:cs typeface="Nunito"/>
                  <a:sym typeface="Arial"/>
                </a:rPr>
                <a:t>.</a:t>
              </a:r>
            </a:p>
          </p:txBody>
        </p:sp>
        <p:sp>
          <p:nvSpPr>
            <p:cNvPr id="318" name="TextBox 317">
              <a:extLst>
                <a:ext uri="{FF2B5EF4-FFF2-40B4-BE49-F238E27FC236}">
                  <a16:creationId xmlns:a16="http://schemas.microsoft.com/office/drawing/2014/main" id="{1FAF6311-2DEE-46C1-A2EA-AAEA4EA80A2B}"/>
                </a:ext>
              </a:extLst>
            </p:cNvPr>
            <p:cNvSpPr txBox="1"/>
            <p:nvPr/>
          </p:nvSpPr>
          <p:spPr>
            <a:xfrm>
              <a:off x="1134584" y="755895"/>
              <a:ext cx="1220087" cy="338555"/>
            </a:xfrm>
            <a:prstGeom prst="rect">
              <a:avLst/>
            </a:prstGeom>
            <a:noFill/>
          </p:spPr>
          <p:txBody>
            <a:bodyPr wrap="square" lIns="68580" rtlCol="0" anchor="ctr">
              <a:spAutoFit/>
            </a:bodyPr>
            <a:lstStyle/>
            <a:p>
              <a:pPr algn="ctr" defTabSz="914355">
                <a:buClr>
                  <a:srgbClr val="ADADAD"/>
                </a:buClr>
                <a:buSzPct val="150000"/>
                <a:defRPr/>
              </a:pPr>
              <a:r>
                <a:rPr lang="en-US" sz="1050" kern="0">
                  <a:latin typeface="Nunito ExtraBold" panose="00000900000000000000" pitchFamily="2" charset="0"/>
                  <a:ea typeface="Nunito"/>
                  <a:cs typeface="Nunito"/>
                  <a:sym typeface="Arial"/>
                </a:rPr>
                <a:t>Customer</a:t>
              </a:r>
            </a:p>
          </p:txBody>
        </p:sp>
        <p:sp>
          <p:nvSpPr>
            <p:cNvPr id="319" name="TextBox 318">
              <a:extLst>
                <a:ext uri="{FF2B5EF4-FFF2-40B4-BE49-F238E27FC236}">
                  <a16:creationId xmlns:a16="http://schemas.microsoft.com/office/drawing/2014/main" id="{4290E723-BCFA-4CF4-9B19-5539B680921E}"/>
                </a:ext>
              </a:extLst>
            </p:cNvPr>
            <p:cNvSpPr txBox="1"/>
            <p:nvPr/>
          </p:nvSpPr>
          <p:spPr>
            <a:xfrm>
              <a:off x="6956523" y="755895"/>
              <a:ext cx="1212101" cy="338555"/>
            </a:xfrm>
            <a:prstGeom prst="rect">
              <a:avLst/>
            </a:prstGeom>
            <a:noFill/>
          </p:spPr>
          <p:txBody>
            <a:bodyPr wrap="square" lIns="68580" rtlCol="0" anchor="ctr">
              <a:spAutoFit/>
            </a:bodyPr>
            <a:lstStyle/>
            <a:p>
              <a:pPr algn="ctr" defTabSz="914355">
                <a:buClr>
                  <a:srgbClr val="ADADAD"/>
                </a:buClr>
                <a:buSzPct val="150000"/>
                <a:defRPr/>
              </a:pPr>
              <a:r>
                <a:rPr lang="en-US" sz="1050" kern="0">
                  <a:latin typeface="Nunito ExtraBold" panose="00000900000000000000" pitchFamily="2" charset="0"/>
                  <a:ea typeface="Nunito"/>
                  <a:cs typeface="Nunito"/>
                  <a:sym typeface="Arial"/>
                </a:rPr>
                <a:t>RINF TECH</a:t>
              </a:r>
            </a:p>
          </p:txBody>
        </p:sp>
        <p:cxnSp>
          <p:nvCxnSpPr>
            <p:cNvPr id="323" name="Straight Arrow Connector 322">
              <a:extLst>
                <a:ext uri="{FF2B5EF4-FFF2-40B4-BE49-F238E27FC236}">
                  <a16:creationId xmlns:a16="http://schemas.microsoft.com/office/drawing/2014/main" id="{9272320D-9307-49D8-9DB8-7C1A4B3F41BB}"/>
                </a:ext>
              </a:extLst>
            </p:cNvPr>
            <p:cNvCxnSpPr>
              <a:cxnSpLocks/>
            </p:cNvCxnSpPr>
            <p:nvPr/>
          </p:nvCxnSpPr>
          <p:spPr>
            <a:xfrm>
              <a:off x="2448438" y="911173"/>
              <a:ext cx="4364468" cy="0"/>
            </a:xfrm>
            <a:prstGeom prst="straightConnector1">
              <a:avLst/>
            </a:prstGeom>
            <a:ln w="38100">
              <a:solidFill>
                <a:schemeClr val="bg1">
                  <a:lumMod val="10000"/>
                  <a:lumOff val="9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84" name="Rectangle: Rounded Corners 283">
            <a:extLst>
              <a:ext uri="{FF2B5EF4-FFF2-40B4-BE49-F238E27FC236}">
                <a16:creationId xmlns:a16="http://schemas.microsoft.com/office/drawing/2014/main" id="{A489559F-6ECA-4E48-B14A-0D83750D6B5B}"/>
              </a:ext>
            </a:extLst>
          </p:cNvPr>
          <p:cNvSpPr/>
          <p:nvPr/>
        </p:nvSpPr>
        <p:spPr>
          <a:xfrm>
            <a:off x="5079398" y="1648724"/>
            <a:ext cx="1440180" cy="3360420"/>
          </a:xfrm>
          <a:prstGeom prst="roundRect">
            <a:avLst>
              <a:gd name="adj" fmla="val 4327"/>
            </a:avLst>
          </a:prstGeom>
          <a:solidFill>
            <a:schemeClr val="tx1"/>
          </a:solid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3">
              <a:buClr>
                <a:srgbClr val="000000"/>
              </a:buClr>
              <a:defRPr/>
            </a:pPr>
            <a:endParaRPr lang="en-US" sz="1350" kern="0">
              <a:solidFill>
                <a:srgbClr val="212121"/>
              </a:solidFill>
              <a:latin typeface="Arial"/>
              <a:sym typeface="Arial"/>
            </a:endParaRPr>
          </a:p>
        </p:txBody>
      </p:sp>
      <p:grpSp>
        <p:nvGrpSpPr>
          <p:cNvPr id="246" name="Group 245">
            <a:extLst>
              <a:ext uri="{FF2B5EF4-FFF2-40B4-BE49-F238E27FC236}">
                <a16:creationId xmlns:a16="http://schemas.microsoft.com/office/drawing/2014/main" id="{030B0C1D-224A-4A08-A3C5-A7A1913EEC4C}"/>
              </a:ext>
            </a:extLst>
          </p:cNvPr>
          <p:cNvGrpSpPr/>
          <p:nvPr/>
        </p:nvGrpSpPr>
        <p:grpSpPr>
          <a:xfrm>
            <a:off x="5159758" y="1735074"/>
            <a:ext cx="1069961" cy="370332"/>
            <a:chOff x="8477745" y="1468400"/>
            <a:chExt cx="1426615" cy="493776"/>
          </a:xfrm>
        </p:grpSpPr>
        <p:sp>
          <p:nvSpPr>
            <p:cNvPr id="137" name="Oval 136">
              <a:extLst>
                <a:ext uri="{FF2B5EF4-FFF2-40B4-BE49-F238E27FC236}">
                  <a16:creationId xmlns:a16="http://schemas.microsoft.com/office/drawing/2014/main" id="{6CEB5419-AA96-45FF-A209-29A00B05E2A4}"/>
                </a:ext>
              </a:extLst>
            </p:cNvPr>
            <p:cNvSpPr>
              <a:spLocks noChangeAspect="1"/>
            </p:cNvSpPr>
            <p:nvPr/>
          </p:nvSpPr>
          <p:spPr>
            <a:xfrm>
              <a:off x="8477745" y="146840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38" name="TextBox 137">
              <a:extLst>
                <a:ext uri="{FF2B5EF4-FFF2-40B4-BE49-F238E27FC236}">
                  <a16:creationId xmlns:a16="http://schemas.microsoft.com/office/drawing/2014/main" id="{2327E610-7305-48DB-AB1B-F026513BF869}"/>
                </a:ext>
              </a:extLst>
            </p:cNvPr>
            <p:cNvSpPr txBox="1"/>
            <p:nvPr/>
          </p:nvSpPr>
          <p:spPr>
            <a:xfrm>
              <a:off x="8959229" y="1582387"/>
              <a:ext cx="945131"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Team</a:t>
              </a:r>
            </a:p>
            <a:p>
              <a:pPr>
                <a:lnSpc>
                  <a:spcPts val="825"/>
                </a:lnSpc>
              </a:pPr>
              <a:r>
                <a:rPr lang="en-US" sz="788">
                  <a:solidFill>
                    <a:schemeClr val="bg1">
                      <a:lumMod val="50000"/>
                      <a:lumOff val="50000"/>
                    </a:schemeClr>
                  </a:solidFill>
                  <a:latin typeface="Nunito SemiBold" panose="00000700000000000000" pitchFamily="2" charset="0"/>
                </a:rPr>
                <a:t>Organization</a:t>
              </a:r>
            </a:p>
          </p:txBody>
        </p:sp>
        <p:pic>
          <p:nvPicPr>
            <p:cNvPr id="168" name="Graphic 167">
              <a:extLst>
                <a:ext uri="{FF2B5EF4-FFF2-40B4-BE49-F238E27FC236}">
                  <a16:creationId xmlns:a16="http://schemas.microsoft.com/office/drawing/2014/main" id="{4B1D16BA-7F8D-4C28-9D80-97CBB5B9E4EE}"/>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8573578" y="1549614"/>
              <a:ext cx="320040" cy="286703"/>
            </a:xfrm>
            <a:prstGeom prst="rect">
              <a:avLst/>
            </a:prstGeom>
          </p:spPr>
        </p:pic>
      </p:grpSp>
      <p:grpSp>
        <p:nvGrpSpPr>
          <p:cNvPr id="279" name="Group 278">
            <a:extLst>
              <a:ext uri="{FF2B5EF4-FFF2-40B4-BE49-F238E27FC236}">
                <a16:creationId xmlns:a16="http://schemas.microsoft.com/office/drawing/2014/main" id="{43062041-E9DC-4EB0-9B93-93D0C97111C9}"/>
              </a:ext>
            </a:extLst>
          </p:cNvPr>
          <p:cNvGrpSpPr/>
          <p:nvPr/>
        </p:nvGrpSpPr>
        <p:grpSpPr>
          <a:xfrm>
            <a:off x="5159760" y="4121658"/>
            <a:ext cx="1238276" cy="370332"/>
            <a:chOff x="8477745" y="5533320"/>
            <a:chExt cx="1651035" cy="493776"/>
          </a:xfrm>
        </p:grpSpPr>
        <p:sp>
          <p:nvSpPr>
            <p:cNvPr id="147" name="Oval 146">
              <a:extLst>
                <a:ext uri="{FF2B5EF4-FFF2-40B4-BE49-F238E27FC236}">
                  <a16:creationId xmlns:a16="http://schemas.microsoft.com/office/drawing/2014/main" id="{CB3855D9-BC99-41B4-9E05-21C8734EB7C5}"/>
                </a:ext>
              </a:extLst>
            </p:cNvPr>
            <p:cNvSpPr>
              <a:spLocks noChangeAspect="1"/>
            </p:cNvSpPr>
            <p:nvPr/>
          </p:nvSpPr>
          <p:spPr>
            <a:xfrm>
              <a:off x="8477745" y="553332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48" name="TextBox 147">
              <a:extLst>
                <a:ext uri="{FF2B5EF4-FFF2-40B4-BE49-F238E27FC236}">
                  <a16:creationId xmlns:a16="http://schemas.microsoft.com/office/drawing/2014/main" id="{2DED5227-B40B-4703-9057-326AE334C996}"/>
                </a:ext>
              </a:extLst>
            </p:cNvPr>
            <p:cNvSpPr txBox="1"/>
            <p:nvPr/>
          </p:nvSpPr>
          <p:spPr>
            <a:xfrm>
              <a:off x="8959229" y="5634927"/>
              <a:ext cx="1169551"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Project Resource</a:t>
              </a:r>
            </a:p>
            <a:p>
              <a:pPr>
                <a:lnSpc>
                  <a:spcPts val="825"/>
                </a:lnSpc>
              </a:pPr>
              <a:r>
                <a:rPr lang="en-US" sz="788">
                  <a:solidFill>
                    <a:schemeClr val="bg1">
                      <a:lumMod val="50000"/>
                      <a:lumOff val="50000"/>
                    </a:schemeClr>
                  </a:solidFill>
                  <a:latin typeface="Nunito SemiBold" panose="00000700000000000000" pitchFamily="2" charset="0"/>
                </a:rPr>
                <a:t>Planning</a:t>
              </a:r>
            </a:p>
          </p:txBody>
        </p:sp>
        <p:pic>
          <p:nvPicPr>
            <p:cNvPr id="180" name="Graphic 179">
              <a:extLst>
                <a:ext uri="{FF2B5EF4-FFF2-40B4-BE49-F238E27FC236}">
                  <a16:creationId xmlns:a16="http://schemas.microsoft.com/office/drawing/2014/main" id="{1BF49888-6EAE-4023-8C47-38F1CFEA4067}"/>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8620251" y="5628250"/>
              <a:ext cx="226695" cy="286703"/>
            </a:xfrm>
            <a:prstGeom prst="rect">
              <a:avLst/>
            </a:prstGeom>
          </p:spPr>
        </p:pic>
      </p:grpSp>
      <p:grpSp>
        <p:nvGrpSpPr>
          <p:cNvPr id="258" name="Group 257">
            <a:extLst>
              <a:ext uri="{FF2B5EF4-FFF2-40B4-BE49-F238E27FC236}">
                <a16:creationId xmlns:a16="http://schemas.microsoft.com/office/drawing/2014/main" id="{5180B957-D79E-488D-A1AA-0473DAFD9710}"/>
              </a:ext>
            </a:extLst>
          </p:cNvPr>
          <p:cNvGrpSpPr/>
          <p:nvPr/>
        </p:nvGrpSpPr>
        <p:grpSpPr>
          <a:xfrm>
            <a:off x="5159760" y="2578608"/>
            <a:ext cx="1249498" cy="370332"/>
            <a:chOff x="8477745" y="2785328"/>
            <a:chExt cx="1665997" cy="493776"/>
          </a:xfrm>
        </p:grpSpPr>
        <p:sp>
          <p:nvSpPr>
            <p:cNvPr id="141" name="Oval 140">
              <a:extLst>
                <a:ext uri="{FF2B5EF4-FFF2-40B4-BE49-F238E27FC236}">
                  <a16:creationId xmlns:a16="http://schemas.microsoft.com/office/drawing/2014/main" id="{A4E5A914-DB74-49E8-80FC-AAE83A9B6503}"/>
                </a:ext>
              </a:extLst>
            </p:cNvPr>
            <p:cNvSpPr>
              <a:spLocks noChangeAspect="1"/>
            </p:cNvSpPr>
            <p:nvPr/>
          </p:nvSpPr>
          <p:spPr>
            <a:xfrm>
              <a:off x="8477745" y="278532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42" name="TextBox 141">
              <a:extLst>
                <a:ext uri="{FF2B5EF4-FFF2-40B4-BE49-F238E27FC236}">
                  <a16:creationId xmlns:a16="http://schemas.microsoft.com/office/drawing/2014/main" id="{09600443-7CC7-4C82-850D-B1D69352162C}"/>
                </a:ext>
              </a:extLst>
            </p:cNvPr>
            <p:cNvSpPr txBox="1"/>
            <p:nvPr/>
          </p:nvSpPr>
          <p:spPr>
            <a:xfrm>
              <a:off x="8959229" y="2967709"/>
              <a:ext cx="1184513"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KPI Management</a:t>
              </a:r>
            </a:p>
          </p:txBody>
        </p:sp>
        <p:pic>
          <p:nvPicPr>
            <p:cNvPr id="182" name="Graphic 181">
              <a:extLst>
                <a:ext uri="{FF2B5EF4-FFF2-40B4-BE49-F238E27FC236}">
                  <a16:creationId xmlns:a16="http://schemas.microsoft.com/office/drawing/2014/main" id="{75CA11AF-1912-4951-8649-DA25C66FB43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8583579" y="2914476"/>
              <a:ext cx="300038" cy="226695"/>
            </a:xfrm>
            <a:prstGeom prst="rect">
              <a:avLst/>
            </a:prstGeom>
          </p:spPr>
        </p:pic>
      </p:grpSp>
      <p:grpSp>
        <p:nvGrpSpPr>
          <p:cNvPr id="271" name="Group 270">
            <a:extLst>
              <a:ext uri="{FF2B5EF4-FFF2-40B4-BE49-F238E27FC236}">
                <a16:creationId xmlns:a16="http://schemas.microsoft.com/office/drawing/2014/main" id="{EBCA957F-AD43-4148-A230-44AAA3441961}"/>
              </a:ext>
            </a:extLst>
          </p:cNvPr>
          <p:cNvGrpSpPr/>
          <p:nvPr/>
        </p:nvGrpSpPr>
        <p:grpSpPr>
          <a:xfrm>
            <a:off x="5159762" y="3703320"/>
            <a:ext cx="863174" cy="370332"/>
            <a:chOff x="8477745" y="4825278"/>
            <a:chExt cx="1150898" cy="493776"/>
          </a:xfrm>
        </p:grpSpPr>
        <p:sp>
          <p:nvSpPr>
            <p:cNvPr id="145" name="Oval 144">
              <a:extLst>
                <a:ext uri="{FF2B5EF4-FFF2-40B4-BE49-F238E27FC236}">
                  <a16:creationId xmlns:a16="http://schemas.microsoft.com/office/drawing/2014/main" id="{3B66B6B1-D2A0-40B8-A4B6-87BCC263D25E}"/>
                </a:ext>
              </a:extLst>
            </p:cNvPr>
            <p:cNvSpPr>
              <a:spLocks noChangeAspect="1"/>
            </p:cNvSpPr>
            <p:nvPr/>
          </p:nvSpPr>
          <p:spPr>
            <a:xfrm>
              <a:off x="8477745" y="482527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46" name="TextBox 145">
              <a:extLst>
                <a:ext uri="{FF2B5EF4-FFF2-40B4-BE49-F238E27FC236}">
                  <a16:creationId xmlns:a16="http://schemas.microsoft.com/office/drawing/2014/main" id="{025D9D6C-2D92-47BC-AF0B-092916765133}"/>
                </a:ext>
              </a:extLst>
            </p:cNvPr>
            <p:cNvSpPr txBox="1"/>
            <p:nvPr/>
          </p:nvSpPr>
          <p:spPr>
            <a:xfrm>
              <a:off x="8959229" y="4926085"/>
              <a:ext cx="66941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KPI/SLA</a:t>
              </a:r>
            </a:p>
            <a:p>
              <a:pPr>
                <a:lnSpc>
                  <a:spcPts val="825"/>
                </a:lnSpc>
              </a:pPr>
              <a:r>
                <a:rPr lang="en-US" sz="788">
                  <a:solidFill>
                    <a:schemeClr val="bg1">
                      <a:lumMod val="50000"/>
                      <a:lumOff val="50000"/>
                    </a:schemeClr>
                  </a:solidFill>
                  <a:latin typeface="Nunito SemiBold" panose="00000700000000000000" pitchFamily="2" charset="0"/>
                </a:rPr>
                <a:t>Report</a:t>
              </a:r>
            </a:p>
          </p:txBody>
        </p:sp>
        <p:pic>
          <p:nvPicPr>
            <p:cNvPr id="192" name="Graphic 191">
              <a:extLst>
                <a:ext uri="{FF2B5EF4-FFF2-40B4-BE49-F238E27FC236}">
                  <a16:creationId xmlns:a16="http://schemas.microsoft.com/office/drawing/2014/main" id="{02744C6C-8676-4266-89EF-6478FA429749}"/>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8594617" y="4944580"/>
              <a:ext cx="260032" cy="220028"/>
            </a:xfrm>
            <a:prstGeom prst="rect">
              <a:avLst/>
            </a:prstGeom>
          </p:spPr>
        </p:pic>
      </p:grpSp>
      <p:grpSp>
        <p:nvGrpSpPr>
          <p:cNvPr id="252" name="Group 251">
            <a:extLst>
              <a:ext uri="{FF2B5EF4-FFF2-40B4-BE49-F238E27FC236}">
                <a16:creationId xmlns:a16="http://schemas.microsoft.com/office/drawing/2014/main" id="{7FED206D-5DCC-446A-899F-A18FD9B15463}"/>
              </a:ext>
            </a:extLst>
          </p:cNvPr>
          <p:cNvGrpSpPr/>
          <p:nvPr/>
        </p:nvGrpSpPr>
        <p:grpSpPr>
          <a:xfrm>
            <a:off x="5159761" y="2160270"/>
            <a:ext cx="1286366" cy="370332"/>
            <a:chOff x="8477745" y="2138068"/>
            <a:chExt cx="1715154" cy="493776"/>
          </a:xfrm>
        </p:grpSpPr>
        <p:sp>
          <p:nvSpPr>
            <p:cNvPr id="139" name="Oval 138">
              <a:extLst>
                <a:ext uri="{FF2B5EF4-FFF2-40B4-BE49-F238E27FC236}">
                  <a16:creationId xmlns:a16="http://schemas.microsoft.com/office/drawing/2014/main" id="{A5E92800-7466-48B7-ACA6-867DA8DE7C8B}"/>
                </a:ext>
              </a:extLst>
            </p:cNvPr>
            <p:cNvSpPr>
              <a:spLocks noChangeAspect="1"/>
            </p:cNvSpPr>
            <p:nvPr/>
          </p:nvSpPr>
          <p:spPr>
            <a:xfrm>
              <a:off x="8477745" y="213806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40" name="TextBox 139">
              <a:extLst>
                <a:ext uri="{FF2B5EF4-FFF2-40B4-BE49-F238E27FC236}">
                  <a16:creationId xmlns:a16="http://schemas.microsoft.com/office/drawing/2014/main" id="{344C0F26-7AD2-4363-8120-49349512B683}"/>
                </a:ext>
              </a:extLst>
            </p:cNvPr>
            <p:cNvSpPr txBox="1"/>
            <p:nvPr/>
          </p:nvSpPr>
          <p:spPr>
            <a:xfrm>
              <a:off x="8959229" y="2320449"/>
              <a:ext cx="1233670"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WIP Management</a:t>
              </a:r>
            </a:p>
          </p:txBody>
        </p:sp>
        <p:pic>
          <p:nvPicPr>
            <p:cNvPr id="195" name="Graphic 194">
              <a:extLst>
                <a:ext uri="{FF2B5EF4-FFF2-40B4-BE49-F238E27FC236}">
                  <a16:creationId xmlns:a16="http://schemas.microsoft.com/office/drawing/2014/main" id="{284E7E9D-E199-4031-90BB-9EEFA760173B}"/>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8609213" y="2263432"/>
              <a:ext cx="266700" cy="126682"/>
            </a:xfrm>
            <a:prstGeom prst="rect">
              <a:avLst/>
            </a:prstGeom>
          </p:spPr>
        </p:pic>
        <p:pic>
          <p:nvPicPr>
            <p:cNvPr id="197" name="Graphic 196">
              <a:extLst>
                <a:ext uri="{FF2B5EF4-FFF2-40B4-BE49-F238E27FC236}">
                  <a16:creationId xmlns:a16="http://schemas.microsoft.com/office/drawing/2014/main" id="{6BC57C91-48DA-4BDE-AB47-222EFC45615E}"/>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8609213" y="2388942"/>
              <a:ext cx="266700" cy="126682"/>
            </a:xfrm>
            <a:prstGeom prst="rect">
              <a:avLst/>
            </a:prstGeom>
          </p:spPr>
        </p:pic>
      </p:grpSp>
      <p:sp>
        <p:nvSpPr>
          <p:cNvPr id="289" name="TextBox 288">
            <a:extLst>
              <a:ext uri="{FF2B5EF4-FFF2-40B4-BE49-F238E27FC236}">
                <a16:creationId xmlns:a16="http://schemas.microsoft.com/office/drawing/2014/main" id="{3E42737A-7A1B-41CB-9ECF-83B48B49E3C4}"/>
              </a:ext>
            </a:extLst>
          </p:cNvPr>
          <p:cNvSpPr txBox="1"/>
          <p:nvPr/>
        </p:nvSpPr>
        <p:spPr>
          <a:xfrm>
            <a:off x="5085306" y="3499607"/>
            <a:ext cx="1434273" cy="161583"/>
          </a:xfrm>
          <a:prstGeom prst="rect">
            <a:avLst/>
          </a:prstGeom>
          <a:noFill/>
        </p:spPr>
        <p:txBody>
          <a:bodyPr wrap="square" tIns="0" bIns="0" rtlCol="0" anchor="ctr">
            <a:spAutoFit/>
          </a:bodyPr>
          <a:lstStyle/>
          <a:p>
            <a:pPr algn="ctr"/>
            <a:r>
              <a:rPr lang="en-US" sz="1050">
                <a:solidFill>
                  <a:schemeClr val="tx1">
                    <a:lumMod val="85000"/>
                  </a:schemeClr>
                </a:solidFill>
                <a:latin typeface="Nunito ExtraBold" panose="00000900000000000000" pitchFamily="2" charset="0"/>
              </a:rPr>
              <a:t>Deliverables</a:t>
            </a:r>
            <a:endParaRPr lang="en-US" sz="975">
              <a:solidFill>
                <a:schemeClr val="tx1">
                  <a:lumMod val="85000"/>
                </a:schemeClr>
              </a:solidFill>
              <a:latin typeface="Nunito ExtraBold" panose="00000900000000000000" pitchFamily="2" charset="0"/>
            </a:endParaRPr>
          </a:p>
        </p:txBody>
      </p:sp>
      <p:sp>
        <p:nvSpPr>
          <p:cNvPr id="293" name="TextBox 292">
            <a:extLst>
              <a:ext uri="{FF2B5EF4-FFF2-40B4-BE49-F238E27FC236}">
                <a16:creationId xmlns:a16="http://schemas.microsoft.com/office/drawing/2014/main" id="{5FA031DB-9F67-4371-AE22-EF6F5693D4E0}"/>
              </a:ext>
            </a:extLst>
          </p:cNvPr>
          <p:cNvSpPr txBox="1"/>
          <p:nvPr/>
        </p:nvSpPr>
        <p:spPr>
          <a:xfrm>
            <a:off x="4841236" y="1416148"/>
            <a:ext cx="1948102" cy="248209"/>
          </a:xfrm>
          <a:prstGeom prst="rect">
            <a:avLst/>
          </a:prstGeom>
          <a:noFill/>
        </p:spPr>
        <p:txBody>
          <a:bodyPr wrap="square" rtlCol="0" anchor="ctr">
            <a:spAutoFit/>
          </a:bodyPr>
          <a:lstStyle/>
          <a:p>
            <a:pPr algn="ctr" defTabSz="914355">
              <a:buClr>
                <a:srgbClr val="ADADAD"/>
              </a:buClr>
              <a:buSzPct val="150000"/>
              <a:defRPr/>
            </a:pPr>
            <a:r>
              <a:rPr lang="en-US" sz="1013" kern="0">
                <a:solidFill>
                  <a:srgbClr val="E7357E"/>
                </a:solidFill>
                <a:latin typeface="Nunito ExtraBold" panose="00000900000000000000" pitchFamily="2" charset="0"/>
                <a:ea typeface="Nunito"/>
                <a:cs typeface="Nunito"/>
                <a:sym typeface="Arial"/>
              </a:rPr>
              <a:t>Project Team Management</a:t>
            </a:r>
          </a:p>
        </p:txBody>
      </p:sp>
      <p:grpSp>
        <p:nvGrpSpPr>
          <p:cNvPr id="20" name="Group 19">
            <a:extLst>
              <a:ext uri="{FF2B5EF4-FFF2-40B4-BE49-F238E27FC236}">
                <a16:creationId xmlns:a16="http://schemas.microsoft.com/office/drawing/2014/main" id="{60C70D44-6433-40AC-8E8E-8DA5CC141369}"/>
              </a:ext>
            </a:extLst>
          </p:cNvPr>
          <p:cNvGrpSpPr/>
          <p:nvPr/>
        </p:nvGrpSpPr>
        <p:grpSpPr>
          <a:xfrm>
            <a:off x="5159760" y="3001451"/>
            <a:ext cx="1103624" cy="370332"/>
            <a:chOff x="7928857" y="3975039"/>
            <a:chExt cx="1471499" cy="493776"/>
          </a:xfrm>
        </p:grpSpPr>
        <p:sp>
          <p:nvSpPr>
            <p:cNvPr id="143" name="Oval 142">
              <a:extLst>
                <a:ext uri="{FF2B5EF4-FFF2-40B4-BE49-F238E27FC236}">
                  <a16:creationId xmlns:a16="http://schemas.microsoft.com/office/drawing/2014/main" id="{BAF27EAD-A853-4442-A625-E5BF3AE2565E}"/>
                </a:ext>
              </a:extLst>
            </p:cNvPr>
            <p:cNvSpPr>
              <a:spLocks noChangeAspect="1"/>
            </p:cNvSpPr>
            <p:nvPr/>
          </p:nvSpPr>
          <p:spPr>
            <a:xfrm>
              <a:off x="7928857" y="3975039"/>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44" name="TextBox 143">
              <a:extLst>
                <a:ext uri="{FF2B5EF4-FFF2-40B4-BE49-F238E27FC236}">
                  <a16:creationId xmlns:a16="http://schemas.microsoft.com/office/drawing/2014/main" id="{74B02529-ACFB-4540-A03C-0DD06255AD2F}"/>
                </a:ext>
              </a:extLst>
            </p:cNvPr>
            <p:cNvSpPr txBox="1"/>
            <p:nvPr/>
          </p:nvSpPr>
          <p:spPr>
            <a:xfrm>
              <a:off x="8410341" y="4089026"/>
              <a:ext cx="990015"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Continuous</a:t>
              </a:r>
            </a:p>
            <a:p>
              <a:pPr>
                <a:lnSpc>
                  <a:spcPts val="825"/>
                </a:lnSpc>
              </a:pPr>
              <a:r>
                <a:rPr lang="en-US" sz="788">
                  <a:solidFill>
                    <a:schemeClr val="bg1">
                      <a:lumMod val="50000"/>
                      <a:lumOff val="50000"/>
                    </a:schemeClr>
                  </a:solidFill>
                  <a:latin typeface="Nunito SemiBold" panose="00000700000000000000" pitchFamily="2" charset="0"/>
                </a:rPr>
                <a:t>Improvement</a:t>
              </a:r>
            </a:p>
          </p:txBody>
        </p:sp>
        <p:grpSp>
          <p:nvGrpSpPr>
            <p:cNvPr id="9" name="Group 8">
              <a:extLst>
                <a:ext uri="{FF2B5EF4-FFF2-40B4-BE49-F238E27FC236}">
                  <a16:creationId xmlns:a16="http://schemas.microsoft.com/office/drawing/2014/main" id="{1563E0C5-7D30-4C52-938F-5DBDBBD75B82}"/>
                </a:ext>
              </a:extLst>
            </p:cNvPr>
            <p:cNvGrpSpPr/>
            <p:nvPr/>
          </p:nvGrpSpPr>
          <p:grpSpPr>
            <a:xfrm>
              <a:off x="8060260" y="4086089"/>
              <a:ext cx="233362" cy="253365"/>
              <a:chOff x="8431086" y="4243955"/>
              <a:chExt cx="233362" cy="253365"/>
            </a:xfrm>
          </p:grpSpPr>
          <p:pic>
            <p:nvPicPr>
              <p:cNvPr id="3" name="Graphic 2">
                <a:extLst>
                  <a:ext uri="{FF2B5EF4-FFF2-40B4-BE49-F238E27FC236}">
                    <a16:creationId xmlns:a16="http://schemas.microsoft.com/office/drawing/2014/main" id="{5A6587ED-083A-4B0B-BBE1-76C25C0E85DC}"/>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8431086" y="4243955"/>
                <a:ext cx="233362" cy="253365"/>
              </a:xfrm>
              <a:prstGeom prst="rect">
                <a:avLst/>
              </a:prstGeom>
            </p:spPr>
          </p:pic>
          <p:pic>
            <p:nvPicPr>
              <p:cNvPr id="6" name="Graphic 5">
                <a:extLst>
                  <a:ext uri="{FF2B5EF4-FFF2-40B4-BE49-F238E27FC236}">
                    <a16:creationId xmlns:a16="http://schemas.microsoft.com/office/drawing/2014/main" id="{468795B9-9BC8-4803-838F-CC5FFAF7E0A5}"/>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8522444" y="4323319"/>
                <a:ext cx="113348" cy="173355"/>
              </a:xfrm>
              <a:prstGeom prst="rect">
                <a:avLst/>
              </a:prstGeom>
            </p:spPr>
          </p:pic>
        </p:grpSp>
      </p:grpSp>
      <p:sp>
        <p:nvSpPr>
          <p:cNvPr id="285" name="Rectangle: Rounded Corners 284">
            <a:extLst>
              <a:ext uri="{FF2B5EF4-FFF2-40B4-BE49-F238E27FC236}">
                <a16:creationId xmlns:a16="http://schemas.microsoft.com/office/drawing/2014/main" id="{A92BEB72-A9D5-4B94-9715-CA2405AE5B4B}"/>
              </a:ext>
            </a:extLst>
          </p:cNvPr>
          <p:cNvSpPr/>
          <p:nvPr/>
        </p:nvSpPr>
        <p:spPr>
          <a:xfrm>
            <a:off x="6617520" y="1648724"/>
            <a:ext cx="2386584" cy="3360420"/>
          </a:xfrm>
          <a:prstGeom prst="roundRect">
            <a:avLst>
              <a:gd name="adj" fmla="val 4327"/>
            </a:avLst>
          </a:prstGeom>
          <a:solidFill>
            <a:schemeClr val="tx1"/>
          </a:solid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3">
              <a:buClr>
                <a:srgbClr val="000000"/>
              </a:buClr>
              <a:defRPr/>
            </a:pPr>
            <a:endParaRPr lang="en-US" sz="1400" kern="0">
              <a:solidFill>
                <a:srgbClr val="212121"/>
              </a:solidFill>
              <a:latin typeface="Arial"/>
              <a:sym typeface="Arial"/>
            </a:endParaRPr>
          </a:p>
        </p:txBody>
      </p:sp>
      <p:grpSp>
        <p:nvGrpSpPr>
          <p:cNvPr id="281" name="Group 280">
            <a:extLst>
              <a:ext uri="{FF2B5EF4-FFF2-40B4-BE49-F238E27FC236}">
                <a16:creationId xmlns:a16="http://schemas.microsoft.com/office/drawing/2014/main" id="{CB812874-65B3-467D-ADB7-E1621FFC637B}"/>
              </a:ext>
            </a:extLst>
          </p:cNvPr>
          <p:cNvGrpSpPr/>
          <p:nvPr/>
        </p:nvGrpSpPr>
        <p:grpSpPr>
          <a:xfrm>
            <a:off x="6693408" y="4121658"/>
            <a:ext cx="1102579" cy="370332"/>
            <a:chOff x="10473319" y="6167539"/>
            <a:chExt cx="1470105" cy="493776"/>
          </a:xfrm>
        </p:grpSpPr>
        <p:sp>
          <p:nvSpPr>
            <p:cNvPr id="165" name="Oval 164">
              <a:extLst>
                <a:ext uri="{FF2B5EF4-FFF2-40B4-BE49-F238E27FC236}">
                  <a16:creationId xmlns:a16="http://schemas.microsoft.com/office/drawing/2014/main" id="{2FCB643C-3AD8-44F3-9900-72E4908731C0}"/>
                </a:ext>
              </a:extLst>
            </p:cNvPr>
            <p:cNvSpPr>
              <a:spLocks noChangeAspect="1"/>
            </p:cNvSpPr>
            <p:nvPr/>
          </p:nvSpPr>
          <p:spPr>
            <a:xfrm>
              <a:off x="10473319" y="6167539"/>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66" name="TextBox 165">
              <a:extLst>
                <a:ext uri="{FF2B5EF4-FFF2-40B4-BE49-F238E27FC236}">
                  <a16:creationId xmlns:a16="http://schemas.microsoft.com/office/drawing/2014/main" id="{67931FC8-80C4-4349-BCA3-5B4CD4716AE6}"/>
                </a:ext>
              </a:extLst>
            </p:cNvPr>
            <p:cNvSpPr txBox="1"/>
            <p:nvPr/>
          </p:nvSpPr>
          <p:spPr>
            <a:xfrm>
              <a:off x="10953410" y="6268346"/>
              <a:ext cx="99001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Improvement</a:t>
              </a:r>
            </a:p>
            <a:p>
              <a:pPr>
                <a:lnSpc>
                  <a:spcPts val="825"/>
                </a:lnSpc>
              </a:pPr>
              <a:r>
                <a:rPr lang="en-US" sz="788">
                  <a:solidFill>
                    <a:schemeClr val="bg1">
                      <a:lumMod val="50000"/>
                      <a:lumOff val="50000"/>
                    </a:schemeClr>
                  </a:solidFill>
                  <a:latin typeface="Nunito SemiBold" panose="00000700000000000000" pitchFamily="2" charset="0"/>
                </a:rPr>
                <a:t>Proposals</a:t>
              </a:r>
            </a:p>
          </p:txBody>
        </p:sp>
        <p:pic>
          <p:nvPicPr>
            <p:cNvPr id="172" name="Graphic 171">
              <a:extLst>
                <a:ext uri="{FF2B5EF4-FFF2-40B4-BE49-F238E27FC236}">
                  <a16:creationId xmlns:a16="http://schemas.microsoft.com/office/drawing/2014/main" id="{D51E463C-454C-422B-8EAC-2106A63B6738}"/>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10619158" y="6279363"/>
              <a:ext cx="220028" cy="306705"/>
            </a:xfrm>
            <a:prstGeom prst="rect">
              <a:avLst/>
            </a:prstGeom>
          </p:spPr>
        </p:pic>
      </p:grpSp>
      <p:grpSp>
        <p:nvGrpSpPr>
          <p:cNvPr id="247" name="Group 246">
            <a:extLst>
              <a:ext uri="{FF2B5EF4-FFF2-40B4-BE49-F238E27FC236}">
                <a16:creationId xmlns:a16="http://schemas.microsoft.com/office/drawing/2014/main" id="{851D686E-C2A4-414B-B79B-5D7ECD592C75}"/>
              </a:ext>
            </a:extLst>
          </p:cNvPr>
          <p:cNvGrpSpPr/>
          <p:nvPr/>
        </p:nvGrpSpPr>
        <p:grpSpPr>
          <a:xfrm>
            <a:off x="6693412" y="1735074"/>
            <a:ext cx="1078535" cy="370332"/>
            <a:chOff x="10473319" y="1468400"/>
            <a:chExt cx="1438046" cy="493776"/>
          </a:xfrm>
        </p:grpSpPr>
        <p:sp>
          <p:nvSpPr>
            <p:cNvPr id="153" name="Oval 152">
              <a:extLst>
                <a:ext uri="{FF2B5EF4-FFF2-40B4-BE49-F238E27FC236}">
                  <a16:creationId xmlns:a16="http://schemas.microsoft.com/office/drawing/2014/main" id="{E1A188A4-EC1B-46B8-9BD0-D0EC40AEF950}"/>
                </a:ext>
              </a:extLst>
            </p:cNvPr>
            <p:cNvSpPr>
              <a:spLocks noChangeAspect="1"/>
            </p:cNvSpPr>
            <p:nvPr/>
          </p:nvSpPr>
          <p:spPr>
            <a:xfrm>
              <a:off x="10473319" y="146840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54" name="TextBox 153">
              <a:extLst>
                <a:ext uri="{FF2B5EF4-FFF2-40B4-BE49-F238E27FC236}">
                  <a16:creationId xmlns:a16="http://schemas.microsoft.com/office/drawing/2014/main" id="{D1378B03-1516-40A5-9A2E-334456F8C899}"/>
                </a:ext>
              </a:extLst>
            </p:cNvPr>
            <p:cNvSpPr txBox="1"/>
            <p:nvPr/>
          </p:nvSpPr>
          <p:spPr>
            <a:xfrm>
              <a:off x="10953410" y="1582387"/>
              <a:ext cx="957955"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Technical</a:t>
              </a:r>
            </a:p>
            <a:p>
              <a:pPr>
                <a:lnSpc>
                  <a:spcPts val="825"/>
                </a:lnSpc>
              </a:pPr>
              <a:r>
                <a:rPr lang="en-US" sz="788">
                  <a:solidFill>
                    <a:schemeClr val="bg1">
                      <a:lumMod val="50000"/>
                      <a:lumOff val="50000"/>
                    </a:schemeClr>
                  </a:solidFill>
                  <a:latin typeface="Nunito SemiBold" panose="00000700000000000000" pitchFamily="2" charset="0"/>
                </a:rPr>
                <a:t>Coordination</a:t>
              </a:r>
            </a:p>
          </p:txBody>
        </p:sp>
        <p:pic>
          <p:nvPicPr>
            <p:cNvPr id="176" name="Graphic 175">
              <a:extLst>
                <a:ext uri="{FF2B5EF4-FFF2-40B4-BE49-F238E27FC236}">
                  <a16:creationId xmlns:a16="http://schemas.microsoft.com/office/drawing/2014/main" id="{C75196A5-96FA-4968-ABA3-EE6102C3CB79}"/>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10586857" y="1596512"/>
              <a:ext cx="266700" cy="246697"/>
            </a:xfrm>
            <a:prstGeom prst="rect">
              <a:avLst/>
            </a:prstGeom>
          </p:spPr>
        </p:pic>
      </p:grpSp>
      <p:grpSp>
        <p:nvGrpSpPr>
          <p:cNvPr id="272" name="Group 271">
            <a:extLst>
              <a:ext uri="{FF2B5EF4-FFF2-40B4-BE49-F238E27FC236}">
                <a16:creationId xmlns:a16="http://schemas.microsoft.com/office/drawing/2014/main" id="{213EA3B4-E08C-4B8D-B7F6-DF6BFC002220}"/>
              </a:ext>
            </a:extLst>
          </p:cNvPr>
          <p:cNvGrpSpPr/>
          <p:nvPr/>
        </p:nvGrpSpPr>
        <p:grpSpPr>
          <a:xfrm>
            <a:off x="6693412" y="3284982"/>
            <a:ext cx="878160" cy="370332"/>
            <a:chOff x="10473319" y="4825278"/>
            <a:chExt cx="1170879" cy="493776"/>
          </a:xfrm>
        </p:grpSpPr>
        <p:sp>
          <p:nvSpPr>
            <p:cNvPr id="161" name="Oval 160">
              <a:extLst>
                <a:ext uri="{FF2B5EF4-FFF2-40B4-BE49-F238E27FC236}">
                  <a16:creationId xmlns:a16="http://schemas.microsoft.com/office/drawing/2014/main" id="{6C9E392B-BEEC-4BBF-BA48-EE89E48F1DCD}"/>
                </a:ext>
              </a:extLst>
            </p:cNvPr>
            <p:cNvSpPr>
              <a:spLocks noChangeAspect="1"/>
            </p:cNvSpPr>
            <p:nvPr/>
          </p:nvSpPr>
          <p:spPr>
            <a:xfrm>
              <a:off x="10473319" y="482527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62" name="TextBox 161">
              <a:extLst>
                <a:ext uri="{FF2B5EF4-FFF2-40B4-BE49-F238E27FC236}">
                  <a16:creationId xmlns:a16="http://schemas.microsoft.com/office/drawing/2014/main" id="{9B746674-7B32-47F4-BB9D-3F45DB4ADC1E}"/>
                </a:ext>
              </a:extLst>
            </p:cNvPr>
            <p:cNvSpPr txBox="1"/>
            <p:nvPr/>
          </p:nvSpPr>
          <p:spPr>
            <a:xfrm>
              <a:off x="10953410" y="4857691"/>
              <a:ext cx="690788" cy="411736"/>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Project</a:t>
              </a:r>
            </a:p>
            <a:p>
              <a:pPr>
                <a:lnSpc>
                  <a:spcPts val="825"/>
                </a:lnSpc>
              </a:pPr>
              <a:r>
                <a:rPr lang="en-US" sz="788">
                  <a:solidFill>
                    <a:schemeClr val="bg1">
                      <a:lumMod val="50000"/>
                      <a:lumOff val="50000"/>
                    </a:schemeClr>
                  </a:solidFill>
                  <a:latin typeface="Nunito SemiBold" panose="00000700000000000000" pitchFamily="2" charset="0"/>
                </a:rPr>
                <a:t>Delivery</a:t>
              </a:r>
            </a:p>
            <a:p>
              <a:pPr>
                <a:lnSpc>
                  <a:spcPts val="825"/>
                </a:lnSpc>
              </a:pPr>
              <a:r>
                <a:rPr lang="en-US" sz="788">
                  <a:solidFill>
                    <a:schemeClr val="bg1">
                      <a:lumMod val="50000"/>
                      <a:lumOff val="50000"/>
                    </a:schemeClr>
                  </a:solidFill>
                  <a:latin typeface="Nunito SemiBold" panose="00000700000000000000" pitchFamily="2" charset="0"/>
                </a:rPr>
                <a:t>Report</a:t>
              </a:r>
            </a:p>
          </p:txBody>
        </p:sp>
        <p:pic>
          <p:nvPicPr>
            <p:cNvPr id="178" name="Graphic 177">
              <a:extLst>
                <a:ext uri="{FF2B5EF4-FFF2-40B4-BE49-F238E27FC236}">
                  <a16:creationId xmlns:a16="http://schemas.microsoft.com/office/drawing/2014/main" id="{F7B34224-8F6D-47CB-9712-7EE41E4D93EB}"/>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10573522" y="4923542"/>
              <a:ext cx="293370" cy="280035"/>
            </a:xfrm>
            <a:prstGeom prst="rect">
              <a:avLst/>
            </a:prstGeom>
          </p:spPr>
        </p:pic>
      </p:grpSp>
      <p:grpSp>
        <p:nvGrpSpPr>
          <p:cNvPr id="262" name="Group 261">
            <a:extLst>
              <a:ext uri="{FF2B5EF4-FFF2-40B4-BE49-F238E27FC236}">
                <a16:creationId xmlns:a16="http://schemas.microsoft.com/office/drawing/2014/main" id="{B02BF353-C5DE-4936-B530-E61757F2B778}"/>
              </a:ext>
            </a:extLst>
          </p:cNvPr>
          <p:cNvGrpSpPr/>
          <p:nvPr/>
        </p:nvGrpSpPr>
        <p:grpSpPr>
          <a:xfrm>
            <a:off x="7866261" y="2160270"/>
            <a:ext cx="1163492" cy="370332"/>
            <a:chOff x="10473319" y="3401292"/>
            <a:chExt cx="1551323" cy="493776"/>
          </a:xfrm>
        </p:grpSpPr>
        <p:sp>
          <p:nvSpPr>
            <p:cNvPr id="159" name="Oval 158">
              <a:extLst>
                <a:ext uri="{FF2B5EF4-FFF2-40B4-BE49-F238E27FC236}">
                  <a16:creationId xmlns:a16="http://schemas.microsoft.com/office/drawing/2014/main" id="{95304274-9BB0-436B-88D0-2C950EB205D9}"/>
                </a:ext>
              </a:extLst>
            </p:cNvPr>
            <p:cNvSpPr>
              <a:spLocks noChangeAspect="1"/>
            </p:cNvSpPr>
            <p:nvPr/>
          </p:nvSpPr>
          <p:spPr>
            <a:xfrm>
              <a:off x="10473319" y="3401292"/>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60" name="TextBox 159">
              <a:extLst>
                <a:ext uri="{FF2B5EF4-FFF2-40B4-BE49-F238E27FC236}">
                  <a16:creationId xmlns:a16="http://schemas.microsoft.com/office/drawing/2014/main" id="{DC8CF352-B135-4422-B707-D2AE588052E8}"/>
                </a:ext>
              </a:extLst>
            </p:cNvPr>
            <p:cNvSpPr txBox="1"/>
            <p:nvPr/>
          </p:nvSpPr>
          <p:spPr>
            <a:xfrm>
              <a:off x="10953408" y="3515279"/>
              <a:ext cx="107123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Delivery</a:t>
              </a:r>
            </a:p>
            <a:p>
              <a:pPr>
                <a:lnSpc>
                  <a:spcPts val="825"/>
                </a:lnSpc>
              </a:pPr>
              <a:r>
                <a:rPr lang="en-US" sz="788">
                  <a:solidFill>
                    <a:schemeClr val="bg1">
                      <a:lumMod val="50000"/>
                      <a:lumOff val="50000"/>
                    </a:schemeClr>
                  </a:solidFill>
                  <a:latin typeface="Nunito SemiBold" panose="00000700000000000000" pitchFamily="2" charset="0"/>
                </a:rPr>
                <a:t>Measurements</a:t>
              </a:r>
            </a:p>
          </p:txBody>
        </p:sp>
        <p:pic>
          <p:nvPicPr>
            <p:cNvPr id="184" name="Graphic 183">
              <a:extLst>
                <a:ext uri="{FF2B5EF4-FFF2-40B4-BE49-F238E27FC236}">
                  <a16:creationId xmlns:a16="http://schemas.microsoft.com/office/drawing/2014/main" id="{15DC632C-D2FE-4315-BF34-FA4DA6354CF9}"/>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10542482" y="3502733"/>
              <a:ext cx="373380" cy="300038"/>
            </a:xfrm>
            <a:prstGeom prst="rect">
              <a:avLst/>
            </a:prstGeom>
          </p:spPr>
        </p:pic>
      </p:grpSp>
      <p:grpSp>
        <p:nvGrpSpPr>
          <p:cNvPr id="253" name="Group 252">
            <a:extLst>
              <a:ext uri="{FF2B5EF4-FFF2-40B4-BE49-F238E27FC236}">
                <a16:creationId xmlns:a16="http://schemas.microsoft.com/office/drawing/2014/main" id="{F2407371-1667-4284-8747-2BC801BF1262}"/>
              </a:ext>
            </a:extLst>
          </p:cNvPr>
          <p:cNvGrpSpPr/>
          <p:nvPr/>
        </p:nvGrpSpPr>
        <p:grpSpPr>
          <a:xfrm>
            <a:off x="7866261" y="1735074"/>
            <a:ext cx="966324" cy="370332"/>
            <a:chOff x="10473319" y="2138068"/>
            <a:chExt cx="1288431" cy="493776"/>
          </a:xfrm>
        </p:grpSpPr>
        <p:sp>
          <p:nvSpPr>
            <p:cNvPr id="155" name="Oval 154">
              <a:extLst>
                <a:ext uri="{FF2B5EF4-FFF2-40B4-BE49-F238E27FC236}">
                  <a16:creationId xmlns:a16="http://schemas.microsoft.com/office/drawing/2014/main" id="{EB32A154-226F-4F24-8E53-F5F83297C933}"/>
                </a:ext>
              </a:extLst>
            </p:cNvPr>
            <p:cNvSpPr>
              <a:spLocks noChangeAspect="1"/>
            </p:cNvSpPr>
            <p:nvPr/>
          </p:nvSpPr>
          <p:spPr>
            <a:xfrm>
              <a:off x="10473319" y="2138068"/>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56" name="TextBox 155">
              <a:extLst>
                <a:ext uri="{FF2B5EF4-FFF2-40B4-BE49-F238E27FC236}">
                  <a16:creationId xmlns:a16="http://schemas.microsoft.com/office/drawing/2014/main" id="{4148008B-0607-4BA0-85CC-D55473188A2A}"/>
                </a:ext>
              </a:extLst>
            </p:cNvPr>
            <p:cNvSpPr txBox="1"/>
            <p:nvPr/>
          </p:nvSpPr>
          <p:spPr>
            <a:xfrm>
              <a:off x="10953409" y="2252055"/>
              <a:ext cx="808341"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Corrective</a:t>
              </a:r>
            </a:p>
            <a:p>
              <a:pPr>
                <a:lnSpc>
                  <a:spcPts val="825"/>
                </a:lnSpc>
              </a:pPr>
              <a:r>
                <a:rPr lang="en-US" sz="788">
                  <a:solidFill>
                    <a:schemeClr val="bg1">
                      <a:lumMod val="50000"/>
                      <a:lumOff val="50000"/>
                    </a:schemeClr>
                  </a:solidFill>
                  <a:latin typeface="Nunito SemiBold" panose="00000700000000000000" pitchFamily="2" charset="0"/>
                </a:rPr>
                <a:t>Actions</a:t>
              </a:r>
            </a:p>
          </p:txBody>
        </p:sp>
        <p:pic>
          <p:nvPicPr>
            <p:cNvPr id="188" name="Graphic 187">
              <a:extLst>
                <a:ext uri="{FF2B5EF4-FFF2-40B4-BE49-F238E27FC236}">
                  <a16:creationId xmlns:a16="http://schemas.microsoft.com/office/drawing/2014/main" id="{E19B9BBA-9795-4BE4-8543-ED1BCC1F7C3E}"/>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0580190" y="2237212"/>
              <a:ext cx="280035" cy="286703"/>
            </a:xfrm>
            <a:prstGeom prst="rect">
              <a:avLst/>
            </a:prstGeom>
          </p:spPr>
        </p:pic>
      </p:grpSp>
      <p:sp>
        <p:nvSpPr>
          <p:cNvPr id="290" name="TextBox 289">
            <a:extLst>
              <a:ext uri="{FF2B5EF4-FFF2-40B4-BE49-F238E27FC236}">
                <a16:creationId xmlns:a16="http://schemas.microsoft.com/office/drawing/2014/main" id="{3B6B44E7-DEFB-477E-9854-E0D93457599D}"/>
              </a:ext>
            </a:extLst>
          </p:cNvPr>
          <p:cNvSpPr txBox="1"/>
          <p:nvPr/>
        </p:nvSpPr>
        <p:spPr>
          <a:xfrm>
            <a:off x="6617519" y="3086100"/>
            <a:ext cx="2386584" cy="161583"/>
          </a:xfrm>
          <a:prstGeom prst="rect">
            <a:avLst/>
          </a:prstGeom>
          <a:noFill/>
        </p:spPr>
        <p:txBody>
          <a:bodyPr wrap="square" tIns="0" bIns="0" rtlCol="0" anchor="ctr">
            <a:spAutoFit/>
          </a:bodyPr>
          <a:lstStyle/>
          <a:p>
            <a:pPr algn="ctr"/>
            <a:r>
              <a:rPr lang="en-US" sz="1050">
                <a:solidFill>
                  <a:schemeClr val="tx1">
                    <a:lumMod val="85000"/>
                  </a:schemeClr>
                </a:solidFill>
                <a:latin typeface="Nunito ExtraBold" panose="00000900000000000000" pitchFamily="2" charset="0"/>
              </a:rPr>
              <a:t>Deliverables</a:t>
            </a:r>
            <a:endParaRPr lang="en-US" sz="975">
              <a:solidFill>
                <a:schemeClr val="tx1">
                  <a:lumMod val="85000"/>
                </a:schemeClr>
              </a:solidFill>
              <a:latin typeface="Nunito ExtraBold" panose="00000900000000000000" pitchFamily="2" charset="0"/>
            </a:endParaRPr>
          </a:p>
        </p:txBody>
      </p:sp>
      <p:sp>
        <p:nvSpPr>
          <p:cNvPr id="294" name="TextBox 293">
            <a:extLst>
              <a:ext uri="{FF2B5EF4-FFF2-40B4-BE49-F238E27FC236}">
                <a16:creationId xmlns:a16="http://schemas.microsoft.com/office/drawing/2014/main" id="{9032CC2D-22D5-499F-B450-40C84449311B}"/>
              </a:ext>
            </a:extLst>
          </p:cNvPr>
          <p:cNvSpPr txBox="1"/>
          <p:nvPr/>
        </p:nvSpPr>
        <p:spPr>
          <a:xfrm>
            <a:off x="6638865" y="1416148"/>
            <a:ext cx="2335255" cy="248209"/>
          </a:xfrm>
          <a:prstGeom prst="rect">
            <a:avLst/>
          </a:prstGeom>
          <a:noFill/>
        </p:spPr>
        <p:txBody>
          <a:bodyPr wrap="square" rtlCol="0" anchor="ctr">
            <a:spAutoFit/>
          </a:bodyPr>
          <a:lstStyle/>
          <a:p>
            <a:pPr algn="ctr" defTabSz="914355">
              <a:buClr>
                <a:srgbClr val="ADADAD"/>
              </a:buClr>
              <a:buSzPct val="150000"/>
              <a:defRPr/>
            </a:pPr>
            <a:r>
              <a:rPr lang="en-US" sz="1013" kern="0">
                <a:solidFill>
                  <a:srgbClr val="E7357E"/>
                </a:solidFill>
                <a:latin typeface="Nunito ExtraBold" panose="00000900000000000000" pitchFamily="2" charset="0"/>
                <a:ea typeface="Nunito"/>
                <a:cs typeface="Nunito"/>
                <a:sym typeface="Arial"/>
              </a:rPr>
              <a:t>Project Delivery</a:t>
            </a:r>
          </a:p>
        </p:txBody>
      </p:sp>
      <p:grpSp>
        <p:nvGrpSpPr>
          <p:cNvPr id="19" name="Group 18">
            <a:extLst>
              <a:ext uri="{FF2B5EF4-FFF2-40B4-BE49-F238E27FC236}">
                <a16:creationId xmlns:a16="http://schemas.microsoft.com/office/drawing/2014/main" id="{482E1D5D-B3DB-45D4-9501-E207685CDB2C}"/>
              </a:ext>
            </a:extLst>
          </p:cNvPr>
          <p:cNvGrpSpPr/>
          <p:nvPr/>
        </p:nvGrpSpPr>
        <p:grpSpPr>
          <a:xfrm>
            <a:off x="6693406" y="2160270"/>
            <a:ext cx="1094563" cy="370332"/>
            <a:chOff x="10087012" y="3412871"/>
            <a:chExt cx="1459417" cy="493776"/>
          </a:xfrm>
        </p:grpSpPr>
        <p:sp>
          <p:nvSpPr>
            <p:cNvPr id="157" name="Oval 156">
              <a:extLst>
                <a:ext uri="{FF2B5EF4-FFF2-40B4-BE49-F238E27FC236}">
                  <a16:creationId xmlns:a16="http://schemas.microsoft.com/office/drawing/2014/main" id="{8DD8B382-7BD8-4514-843A-74BE89F18061}"/>
                </a:ext>
              </a:extLst>
            </p:cNvPr>
            <p:cNvSpPr>
              <a:spLocks noChangeAspect="1"/>
            </p:cNvSpPr>
            <p:nvPr/>
          </p:nvSpPr>
          <p:spPr>
            <a:xfrm>
              <a:off x="10087012" y="3412871"/>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58" name="TextBox 157">
              <a:extLst>
                <a:ext uri="{FF2B5EF4-FFF2-40B4-BE49-F238E27FC236}">
                  <a16:creationId xmlns:a16="http://schemas.microsoft.com/office/drawing/2014/main" id="{89AB96D4-DFF6-4A4C-83BA-4B50DDA5A6F3}"/>
                </a:ext>
              </a:extLst>
            </p:cNvPr>
            <p:cNvSpPr txBox="1"/>
            <p:nvPr/>
          </p:nvSpPr>
          <p:spPr>
            <a:xfrm>
              <a:off x="10567102" y="3526858"/>
              <a:ext cx="979327"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Issue</a:t>
              </a:r>
            </a:p>
            <a:p>
              <a:pPr>
                <a:lnSpc>
                  <a:spcPts val="825"/>
                </a:lnSpc>
              </a:pPr>
              <a:r>
                <a:rPr lang="en-US" sz="788">
                  <a:solidFill>
                    <a:schemeClr val="bg1">
                      <a:lumMod val="50000"/>
                      <a:lumOff val="50000"/>
                    </a:schemeClr>
                  </a:solidFill>
                  <a:latin typeface="Nunito SemiBold" panose="00000700000000000000" pitchFamily="2" charset="0"/>
                </a:rPr>
                <a:t>Management</a:t>
              </a:r>
            </a:p>
          </p:txBody>
        </p:sp>
        <p:grpSp>
          <p:nvGrpSpPr>
            <p:cNvPr id="17" name="Group 16">
              <a:extLst>
                <a:ext uri="{FF2B5EF4-FFF2-40B4-BE49-F238E27FC236}">
                  <a16:creationId xmlns:a16="http://schemas.microsoft.com/office/drawing/2014/main" id="{D53606EB-4760-4397-AD34-852A681D2451}"/>
                </a:ext>
              </a:extLst>
            </p:cNvPr>
            <p:cNvGrpSpPr/>
            <p:nvPr/>
          </p:nvGrpSpPr>
          <p:grpSpPr>
            <a:xfrm>
              <a:off x="10181716" y="3524326"/>
              <a:ext cx="286703" cy="266700"/>
              <a:chOff x="9772273" y="3513443"/>
              <a:chExt cx="286703" cy="266700"/>
            </a:xfrm>
          </p:grpSpPr>
          <p:pic>
            <p:nvPicPr>
              <p:cNvPr id="16" name="Graphic 15">
                <a:extLst>
                  <a:ext uri="{FF2B5EF4-FFF2-40B4-BE49-F238E27FC236}">
                    <a16:creationId xmlns:a16="http://schemas.microsoft.com/office/drawing/2014/main" id="{126E91BD-F244-4F9D-95F5-AF22CBFF776C}"/>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9772273" y="3534876"/>
                <a:ext cx="286703" cy="226695"/>
              </a:xfrm>
              <a:prstGeom prst="rect">
                <a:avLst/>
              </a:prstGeom>
            </p:spPr>
          </p:pic>
          <p:pic>
            <p:nvPicPr>
              <p:cNvPr id="12" name="Graphic 11">
                <a:extLst>
                  <a:ext uri="{FF2B5EF4-FFF2-40B4-BE49-F238E27FC236}">
                    <a16:creationId xmlns:a16="http://schemas.microsoft.com/office/drawing/2014/main" id="{F10A0FAE-CF13-43F4-8E8F-4BE95306C948}"/>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9990455" y="3513443"/>
                <a:ext cx="66675" cy="266700"/>
              </a:xfrm>
              <a:prstGeom prst="rect">
                <a:avLst/>
              </a:prstGeom>
            </p:spPr>
          </p:pic>
        </p:grpSp>
      </p:grpSp>
      <p:grpSp>
        <p:nvGrpSpPr>
          <p:cNvPr id="43" name="Group 42">
            <a:extLst>
              <a:ext uri="{FF2B5EF4-FFF2-40B4-BE49-F238E27FC236}">
                <a16:creationId xmlns:a16="http://schemas.microsoft.com/office/drawing/2014/main" id="{99430510-2875-45D2-849F-A834E9A00535}"/>
              </a:ext>
            </a:extLst>
          </p:cNvPr>
          <p:cNvGrpSpPr/>
          <p:nvPr/>
        </p:nvGrpSpPr>
        <p:grpSpPr>
          <a:xfrm>
            <a:off x="7866264" y="3703320"/>
            <a:ext cx="838084" cy="370332"/>
            <a:chOff x="10599449" y="4937760"/>
            <a:chExt cx="1117444" cy="493776"/>
          </a:xfrm>
        </p:grpSpPr>
        <p:sp>
          <p:nvSpPr>
            <p:cNvPr id="240" name="Oval 239">
              <a:extLst>
                <a:ext uri="{FF2B5EF4-FFF2-40B4-BE49-F238E27FC236}">
                  <a16:creationId xmlns:a16="http://schemas.microsoft.com/office/drawing/2014/main" id="{262CB847-E3C3-411A-99BF-116AF1C5E219}"/>
                </a:ext>
              </a:extLst>
            </p:cNvPr>
            <p:cNvSpPr>
              <a:spLocks noChangeAspect="1"/>
            </p:cNvSpPr>
            <p:nvPr/>
          </p:nvSpPr>
          <p:spPr>
            <a:xfrm>
              <a:off x="10599449" y="4937760"/>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241" name="TextBox 240">
              <a:extLst>
                <a:ext uri="{FF2B5EF4-FFF2-40B4-BE49-F238E27FC236}">
                  <a16:creationId xmlns:a16="http://schemas.microsoft.com/office/drawing/2014/main" id="{72E64736-EF4E-49F0-9D8B-BA86527B1EA1}"/>
                </a:ext>
              </a:extLst>
            </p:cNvPr>
            <p:cNvSpPr txBox="1"/>
            <p:nvPr/>
          </p:nvSpPr>
          <p:spPr>
            <a:xfrm>
              <a:off x="11079539" y="5038567"/>
              <a:ext cx="63735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Quality</a:t>
              </a:r>
            </a:p>
            <a:p>
              <a:pPr>
                <a:lnSpc>
                  <a:spcPts val="825"/>
                </a:lnSpc>
              </a:pPr>
              <a:r>
                <a:rPr lang="en-US" sz="788">
                  <a:solidFill>
                    <a:schemeClr val="bg1">
                      <a:lumMod val="50000"/>
                      <a:lumOff val="50000"/>
                    </a:schemeClr>
                  </a:solidFill>
                  <a:latin typeface="Nunito SemiBold" panose="00000700000000000000" pitchFamily="2" charset="0"/>
                </a:rPr>
                <a:t>Report</a:t>
              </a:r>
            </a:p>
          </p:txBody>
        </p:sp>
        <p:pic>
          <p:nvPicPr>
            <p:cNvPr id="42" name="Graphic 41">
              <a:extLst>
                <a:ext uri="{FF2B5EF4-FFF2-40B4-BE49-F238E27FC236}">
                  <a16:creationId xmlns:a16="http://schemas.microsoft.com/office/drawing/2014/main" id="{51C86758-1501-4A98-930A-EDE1A6830676}"/>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10699652" y="5014834"/>
              <a:ext cx="293370" cy="333375"/>
            </a:xfrm>
            <a:prstGeom prst="rect">
              <a:avLst/>
            </a:prstGeom>
          </p:spPr>
        </p:pic>
      </p:grpSp>
      <p:grpSp>
        <p:nvGrpSpPr>
          <p:cNvPr id="226" name="Group 225">
            <a:extLst>
              <a:ext uri="{FF2B5EF4-FFF2-40B4-BE49-F238E27FC236}">
                <a16:creationId xmlns:a16="http://schemas.microsoft.com/office/drawing/2014/main" id="{5289ED09-8A8C-46B5-A26E-62B7A1DB0E8E}"/>
              </a:ext>
            </a:extLst>
          </p:cNvPr>
          <p:cNvGrpSpPr/>
          <p:nvPr/>
        </p:nvGrpSpPr>
        <p:grpSpPr>
          <a:xfrm>
            <a:off x="6693412" y="3703320"/>
            <a:ext cx="1012812" cy="370332"/>
            <a:chOff x="10473319" y="5498414"/>
            <a:chExt cx="1350415" cy="493776"/>
          </a:xfrm>
        </p:grpSpPr>
        <p:sp>
          <p:nvSpPr>
            <p:cNvPr id="229" name="Oval 228">
              <a:extLst>
                <a:ext uri="{FF2B5EF4-FFF2-40B4-BE49-F238E27FC236}">
                  <a16:creationId xmlns:a16="http://schemas.microsoft.com/office/drawing/2014/main" id="{F71BDE1F-8A4F-443B-AF8A-23BAF614EC03}"/>
                </a:ext>
              </a:extLst>
            </p:cNvPr>
            <p:cNvSpPr>
              <a:spLocks noChangeAspect="1"/>
            </p:cNvSpPr>
            <p:nvPr/>
          </p:nvSpPr>
          <p:spPr>
            <a:xfrm>
              <a:off x="10473319" y="5498414"/>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230" name="TextBox 229">
              <a:extLst>
                <a:ext uri="{FF2B5EF4-FFF2-40B4-BE49-F238E27FC236}">
                  <a16:creationId xmlns:a16="http://schemas.microsoft.com/office/drawing/2014/main" id="{7561D266-846B-4F9E-BDAC-EB42B62F56D3}"/>
                </a:ext>
              </a:extLst>
            </p:cNvPr>
            <p:cNvSpPr txBox="1"/>
            <p:nvPr/>
          </p:nvSpPr>
          <p:spPr>
            <a:xfrm>
              <a:off x="10953410" y="5667615"/>
              <a:ext cx="870324" cy="13815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Timesheets</a:t>
              </a:r>
            </a:p>
          </p:txBody>
        </p:sp>
        <p:pic>
          <p:nvPicPr>
            <p:cNvPr id="231" name="Graphic 230">
              <a:extLst>
                <a:ext uri="{FF2B5EF4-FFF2-40B4-BE49-F238E27FC236}">
                  <a16:creationId xmlns:a16="http://schemas.microsoft.com/office/drawing/2014/main" id="{7EA7817C-E5E0-4A73-A5B5-FE35002AAB96}"/>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0589155" y="5596678"/>
              <a:ext cx="280035" cy="280035"/>
            </a:xfrm>
            <a:prstGeom prst="rect">
              <a:avLst/>
            </a:prstGeom>
          </p:spPr>
        </p:pic>
      </p:grpSp>
      <p:grpSp>
        <p:nvGrpSpPr>
          <p:cNvPr id="45" name="Group 44">
            <a:extLst>
              <a:ext uri="{FF2B5EF4-FFF2-40B4-BE49-F238E27FC236}">
                <a16:creationId xmlns:a16="http://schemas.microsoft.com/office/drawing/2014/main" id="{8AF8F311-9E31-4EC4-B0F8-52FF20582895}"/>
              </a:ext>
            </a:extLst>
          </p:cNvPr>
          <p:cNvGrpSpPr/>
          <p:nvPr/>
        </p:nvGrpSpPr>
        <p:grpSpPr>
          <a:xfrm>
            <a:off x="7866259" y="3284982"/>
            <a:ext cx="980751" cy="370332"/>
            <a:chOff x="10476856" y="4896425"/>
            <a:chExt cx="1307668" cy="493776"/>
          </a:xfrm>
        </p:grpSpPr>
        <p:sp>
          <p:nvSpPr>
            <p:cNvPr id="163" name="Oval 162">
              <a:extLst>
                <a:ext uri="{FF2B5EF4-FFF2-40B4-BE49-F238E27FC236}">
                  <a16:creationId xmlns:a16="http://schemas.microsoft.com/office/drawing/2014/main" id="{80D2A8AB-9EB3-40AA-B602-D02730360DDF}"/>
                </a:ext>
              </a:extLst>
            </p:cNvPr>
            <p:cNvSpPr>
              <a:spLocks noChangeAspect="1"/>
            </p:cNvSpPr>
            <p:nvPr/>
          </p:nvSpPr>
          <p:spPr>
            <a:xfrm>
              <a:off x="10476856" y="4896425"/>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164" name="TextBox 163">
              <a:extLst>
                <a:ext uri="{FF2B5EF4-FFF2-40B4-BE49-F238E27FC236}">
                  <a16:creationId xmlns:a16="http://schemas.microsoft.com/office/drawing/2014/main" id="{2DC5A759-6D12-4100-999F-98E6D870A934}"/>
                </a:ext>
              </a:extLst>
            </p:cNvPr>
            <p:cNvSpPr txBox="1"/>
            <p:nvPr/>
          </p:nvSpPr>
          <p:spPr>
            <a:xfrm>
              <a:off x="10956947" y="4997232"/>
              <a:ext cx="827577"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Work-load</a:t>
              </a:r>
            </a:p>
            <a:p>
              <a:pPr>
                <a:lnSpc>
                  <a:spcPts val="825"/>
                </a:lnSpc>
              </a:pPr>
              <a:r>
                <a:rPr lang="en-US" sz="788">
                  <a:solidFill>
                    <a:schemeClr val="bg1">
                      <a:lumMod val="50000"/>
                      <a:lumOff val="50000"/>
                    </a:schemeClr>
                  </a:solidFill>
                  <a:latin typeface="Nunito SemiBold" panose="00000700000000000000" pitchFamily="2" charset="0"/>
                </a:rPr>
                <a:t>Estimation</a:t>
              </a:r>
            </a:p>
          </p:txBody>
        </p:sp>
        <p:pic>
          <p:nvPicPr>
            <p:cNvPr id="41" name="Graphic 40">
              <a:extLst>
                <a:ext uri="{FF2B5EF4-FFF2-40B4-BE49-F238E27FC236}">
                  <a16:creationId xmlns:a16="http://schemas.microsoft.com/office/drawing/2014/main" id="{F2607503-D234-4F20-A807-C6C6AA6CA482}"/>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10604111" y="4996711"/>
              <a:ext cx="280035" cy="313373"/>
            </a:xfrm>
            <a:prstGeom prst="rect">
              <a:avLst/>
            </a:prstGeom>
          </p:spPr>
        </p:pic>
      </p:grpSp>
      <p:grpSp>
        <p:nvGrpSpPr>
          <p:cNvPr id="63" name="Group 62">
            <a:extLst>
              <a:ext uri="{FF2B5EF4-FFF2-40B4-BE49-F238E27FC236}">
                <a16:creationId xmlns:a16="http://schemas.microsoft.com/office/drawing/2014/main" id="{DADD5D38-4D91-4FA1-8050-A8BACC6A55B8}"/>
              </a:ext>
            </a:extLst>
          </p:cNvPr>
          <p:cNvGrpSpPr/>
          <p:nvPr/>
        </p:nvGrpSpPr>
        <p:grpSpPr>
          <a:xfrm>
            <a:off x="3868484" y="1735074"/>
            <a:ext cx="957633" cy="370332"/>
            <a:chOff x="5157978" y="2313432"/>
            <a:chExt cx="1276843" cy="493776"/>
          </a:xfrm>
        </p:grpSpPr>
        <p:sp>
          <p:nvSpPr>
            <p:cNvPr id="87" name="Oval 86">
              <a:extLst>
                <a:ext uri="{FF2B5EF4-FFF2-40B4-BE49-F238E27FC236}">
                  <a16:creationId xmlns:a16="http://schemas.microsoft.com/office/drawing/2014/main" id="{A166327B-1238-44D7-99AB-1601571D7243}"/>
                </a:ext>
              </a:extLst>
            </p:cNvPr>
            <p:cNvSpPr>
              <a:spLocks noChangeAspect="1"/>
            </p:cNvSpPr>
            <p:nvPr/>
          </p:nvSpPr>
          <p:spPr>
            <a:xfrm>
              <a:off x="5157978" y="2313432"/>
              <a:ext cx="493776" cy="493776"/>
            </a:xfrm>
            <a:prstGeom prst="ellipse">
              <a:avLst/>
            </a:prstGeom>
            <a:noFill/>
            <a:ln w="28575">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25"/>
                </a:lnSpc>
              </a:pPr>
              <a:endParaRPr lang="en-US" sz="1200"/>
            </a:p>
          </p:txBody>
        </p:sp>
        <p:sp>
          <p:nvSpPr>
            <p:cNvPr id="88" name="TextBox 87">
              <a:extLst>
                <a:ext uri="{FF2B5EF4-FFF2-40B4-BE49-F238E27FC236}">
                  <a16:creationId xmlns:a16="http://schemas.microsoft.com/office/drawing/2014/main" id="{04762BA1-21B9-401C-9F8F-2B0DF9E67834}"/>
                </a:ext>
              </a:extLst>
            </p:cNvPr>
            <p:cNvSpPr txBox="1"/>
            <p:nvPr/>
          </p:nvSpPr>
          <p:spPr>
            <a:xfrm>
              <a:off x="5637167" y="2427419"/>
              <a:ext cx="797654" cy="274947"/>
            </a:xfrm>
            <a:prstGeom prst="rect">
              <a:avLst/>
            </a:prstGeom>
            <a:noFill/>
          </p:spPr>
          <p:txBody>
            <a:bodyPr wrap="none" tIns="0" bIns="0" rtlCol="0" anchor="ctr">
              <a:spAutoFit/>
            </a:bodyPr>
            <a:lstStyle/>
            <a:p>
              <a:pPr>
                <a:lnSpc>
                  <a:spcPts val="825"/>
                </a:lnSpc>
              </a:pPr>
              <a:r>
                <a:rPr lang="en-US" sz="788">
                  <a:solidFill>
                    <a:schemeClr val="bg1">
                      <a:lumMod val="50000"/>
                      <a:lumOff val="50000"/>
                    </a:schemeClr>
                  </a:solidFill>
                  <a:latin typeface="Nunito SemiBold" panose="00000700000000000000" pitchFamily="2" charset="0"/>
                </a:rPr>
                <a:t>Technical</a:t>
              </a:r>
            </a:p>
            <a:p>
              <a:pPr>
                <a:lnSpc>
                  <a:spcPts val="825"/>
                </a:lnSpc>
              </a:pPr>
              <a:r>
                <a:rPr lang="en-US" sz="788">
                  <a:solidFill>
                    <a:schemeClr val="bg1">
                      <a:lumMod val="50000"/>
                      <a:lumOff val="50000"/>
                    </a:schemeClr>
                  </a:solidFill>
                  <a:latin typeface="Nunito SemiBold" panose="00000700000000000000" pitchFamily="2" charset="0"/>
                </a:rPr>
                <a:t>Validation</a:t>
              </a:r>
            </a:p>
          </p:txBody>
        </p:sp>
        <p:grpSp>
          <p:nvGrpSpPr>
            <p:cNvPr id="61" name="Group 60">
              <a:extLst>
                <a:ext uri="{FF2B5EF4-FFF2-40B4-BE49-F238E27FC236}">
                  <a16:creationId xmlns:a16="http://schemas.microsoft.com/office/drawing/2014/main" id="{06F7F6F8-981E-4561-B3B9-4C36146BA708}"/>
                </a:ext>
              </a:extLst>
            </p:cNvPr>
            <p:cNvGrpSpPr/>
            <p:nvPr/>
          </p:nvGrpSpPr>
          <p:grpSpPr>
            <a:xfrm>
              <a:off x="5256109" y="2411443"/>
              <a:ext cx="322364" cy="293370"/>
              <a:chOff x="5024383" y="1194581"/>
              <a:chExt cx="322364" cy="293370"/>
            </a:xfrm>
          </p:grpSpPr>
          <p:pic>
            <p:nvPicPr>
              <p:cNvPr id="47" name="Graphic 46">
                <a:extLst>
                  <a:ext uri="{FF2B5EF4-FFF2-40B4-BE49-F238E27FC236}">
                    <a16:creationId xmlns:a16="http://schemas.microsoft.com/office/drawing/2014/main" id="{CE675CE0-AA94-411A-A3B4-B1E586CACAEE}"/>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5106717" y="1276898"/>
                <a:ext cx="240030" cy="206693"/>
              </a:xfrm>
              <a:prstGeom prst="rect">
                <a:avLst/>
              </a:prstGeom>
            </p:spPr>
          </p:pic>
          <p:pic>
            <p:nvPicPr>
              <p:cNvPr id="57" name="Graphic 56">
                <a:extLst>
                  <a:ext uri="{FF2B5EF4-FFF2-40B4-BE49-F238E27FC236}">
                    <a16:creationId xmlns:a16="http://schemas.microsoft.com/office/drawing/2014/main" id="{C4557E89-A46B-4887-933E-60D1B39A4B47}"/>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024383" y="1194581"/>
                <a:ext cx="293370" cy="293370"/>
              </a:xfrm>
              <a:prstGeom prst="rect">
                <a:avLst/>
              </a:prstGeom>
            </p:spPr>
          </p:pic>
        </p:grpSp>
      </p:grpSp>
    </p:spTree>
    <p:extLst>
      <p:ext uri="{BB962C8B-B14F-4D97-AF65-F5344CB8AC3E}">
        <p14:creationId xmlns:p14="http://schemas.microsoft.com/office/powerpoint/2010/main" val="13782633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8_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EE4EEE097EA8642849791D82FAE858A" ma:contentTypeVersion="10" ma:contentTypeDescription="Create a new document." ma:contentTypeScope="" ma:versionID="ba2a70d8597fc4ca243885bf2a8e02e7">
  <xsd:schema xmlns:xsd="http://www.w3.org/2001/XMLSchema" xmlns:xs="http://www.w3.org/2001/XMLSchema" xmlns:p="http://schemas.microsoft.com/office/2006/metadata/properties" xmlns:ns3="b25ceea9-28d0-426a-bbdc-cba1d483580a" xmlns:ns4="3163b8db-c533-4590-a9f2-f9e1ac970afc" targetNamespace="http://schemas.microsoft.com/office/2006/metadata/properties" ma:root="true" ma:fieldsID="f8e13bab4bc0bb7b8f1c58d2daf5b0bf" ns3:_="" ns4:_="">
    <xsd:import namespace="b25ceea9-28d0-426a-bbdc-cba1d483580a"/>
    <xsd:import namespace="3163b8db-c533-4590-a9f2-f9e1ac970af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5ceea9-28d0-426a-bbdc-cba1d483580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163b8db-c533-4590-a9f2-f9e1ac970af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D7DCFC-E423-434C-9124-182D25A3CB27}">
  <ds:schemaRefs>
    <ds:schemaRef ds:uri="http://schemas.microsoft.com/sharepoint/v3/contenttype/forms"/>
  </ds:schemaRefs>
</ds:datastoreItem>
</file>

<file path=customXml/itemProps2.xml><?xml version="1.0" encoding="utf-8"?>
<ds:datastoreItem xmlns:ds="http://schemas.openxmlformats.org/officeDocument/2006/customXml" ds:itemID="{718837EC-41F4-47AB-82A5-77038F2CC96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4834DEB-326B-4401-B410-DBDFC4D1AB02}">
  <ds:schemaRefs>
    <ds:schemaRef ds:uri="3163b8db-c533-4590-a9f2-f9e1ac970afc"/>
    <ds:schemaRef ds:uri="b25ceea9-28d0-426a-bbdc-cba1d483580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1891</Template>
  <Application>Microsoft Office PowerPoint</Application>
  <PresentationFormat>On-screen Show (16:9)</PresentationFormat>
  <Slides>31</Slides>
  <Notes>24</Notes>
  <HiddenSlides>0</HiddenSlides>
  <ScaleCrop>false</ScaleCrop>
  <HeadingPairs>
    <vt:vector size="4" baseType="variant">
      <vt:variant>
        <vt:lpstr>Theme</vt:lpstr>
      </vt:variant>
      <vt:variant>
        <vt:i4>3</vt:i4>
      </vt:variant>
      <vt:variant>
        <vt:lpstr>Slide Titles</vt:lpstr>
      </vt:variant>
      <vt:variant>
        <vt:i4>31</vt:i4>
      </vt:variant>
    </vt:vector>
  </HeadingPairs>
  <TitlesOfParts>
    <vt:vector size="34" baseType="lpstr">
      <vt:lpstr>1_Office Theme</vt:lpstr>
      <vt:lpstr>Simple Dark</vt:lpstr>
      <vt:lpstr>8_Simple Dark</vt:lpstr>
      <vt:lpstr>PowerPoint Presentation</vt:lpstr>
      <vt:lpstr>Who we 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creator>Cosmin Patlageanu</dc:creator>
  <cp:revision>1</cp:revision>
  <dcterms:created xsi:type="dcterms:W3CDTF">2019-10-11T09:35:01Z</dcterms:created>
  <dcterms:modified xsi:type="dcterms:W3CDTF">2020-06-10T10:00:12Z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0x010100BEE4EEE097EA8642849791D82FAE858A</vt:lpwstr>
  </property>
</Properties>
</file>